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702" r:id="rId1"/>
  </p:sldMasterIdLst>
  <p:notesMasterIdLst>
    <p:notesMasterId r:id="rId150"/>
  </p:notesMasterIdLst>
  <p:handoutMasterIdLst>
    <p:handoutMasterId r:id="rId151"/>
  </p:handoutMasterIdLst>
  <p:sldIdLst>
    <p:sldId id="418" r:id="rId2"/>
    <p:sldId id="257" r:id="rId3"/>
    <p:sldId id="258" r:id="rId4"/>
    <p:sldId id="259" r:id="rId5"/>
    <p:sldId id="267" r:id="rId6"/>
    <p:sldId id="268" r:id="rId7"/>
    <p:sldId id="269" r:id="rId8"/>
    <p:sldId id="270" r:id="rId9"/>
    <p:sldId id="419" r:id="rId10"/>
    <p:sldId id="271" r:id="rId11"/>
    <p:sldId id="272" r:id="rId12"/>
    <p:sldId id="277" r:id="rId13"/>
    <p:sldId id="273" r:id="rId14"/>
    <p:sldId id="421" r:id="rId15"/>
    <p:sldId id="274" r:id="rId16"/>
    <p:sldId id="275" r:id="rId17"/>
    <p:sldId id="276" r:id="rId18"/>
    <p:sldId id="279" r:id="rId19"/>
    <p:sldId id="280" r:id="rId20"/>
    <p:sldId id="281" r:id="rId21"/>
    <p:sldId id="283" r:id="rId22"/>
    <p:sldId id="288" r:id="rId23"/>
    <p:sldId id="289" r:id="rId24"/>
    <p:sldId id="282" r:id="rId25"/>
    <p:sldId id="284" r:id="rId26"/>
    <p:sldId id="285" r:id="rId27"/>
    <p:sldId id="295" r:id="rId28"/>
    <p:sldId id="296" r:id="rId29"/>
    <p:sldId id="297" r:id="rId30"/>
    <p:sldId id="292" r:id="rId31"/>
    <p:sldId id="291" r:id="rId32"/>
    <p:sldId id="294" r:id="rId33"/>
    <p:sldId id="293" r:id="rId34"/>
    <p:sldId id="414" r:id="rId35"/>
    <p:sldId id="298" r:id="rId36"/>
    <p:sldId id="299" r:id="rId37"/>
    <p:sldId id="324" r:id="rId38"/>
    <p:sldId id="300" r:id="rId39"/>
    <p:sldId id="301" r:id="rId40"/>
    <p:sldId id="302" r:id="rId41"/>
    <p:sldId id="303" r:id="rId42"/>
    <p:sldId id="304" r:id="rId43"/>
    <p:sldId id="305" r:id="rId44"/>
    <p:sldId id="306" r:id="rId45"/>
    <p:sldId id="308" r:id="rId46"/>
    <p:sldId id="309" r:id="rId47"/>
    <p:sldId id="325" r:id="rId48"/>
    <p:sldId id="312" r:id="rId49"/>
    <p:sldId id="313" r:id="rId50"/>
    <p:sldId id="314" r:id="rId51"/>
    <p:sldId id="326" r:id="rId52"/>
    <p:sldId id="310" r:id="rId53"/>
    <p:sldId id="311" r:id="rId54"/>
    <p:sldId id="315" r:id="rId55"/>
    <p:sldId id="323" r:id="rId56"/>
    <p:sldId id="316" r:id="rId57"/>
    <p:sldId id="317" r:id="rId58"/>
    <p:sldId id="318" r:id="rId59"/>
    <p:sldId id="319" r:id="rId60"/>
    <p:sldId id="320" r:id="rId61"/>
    <p:sldId id="321" r:id="rId62"/>
    <p:sldId id="322" r:id="rId63"/>
    <p:sldId id="327" r:id="rId64"/>
    <p:sldId id="328" r:id="rId65"/>
    <p:sldId id="329" r:id="rId66"/>
    <p:sldId id="330" r:id="rId67"/>
    <p:sldId id="331" r:id="rId68"/>
    <p:sldId id="332" r:id="rId69"/>
    <p:sldId id="333" r:id="rId70"/>
    <p:sldId id="337" r:id="rId71"/>
    <p:sldId id="334" r:id="rId72"/>
    <p:sldId id="335" r:id="rId73"/>
    <p:sldId id="336" r:id="rId74"/>
    <p:sldId id="338" r:id="rId75"/>
    <p:sldId id="339" r:id="rId76"/>
    <p:sldId id="340" r:id="rId77"/>
    <p:sldId id="341" r:id="rId78"/>
    <p:sldId id="343" r:id="rId79"/>
    <p:sldId id="342" r:id="rId80"/>
    <p:sldId id="344" r:id="rId81"/>
    <p:sldId id="345" r:id="rId82"/>
    <p:sldId id="346" r:id="rId83"/>
    <p:sldId id="415" r:id="rId84"/>
    <p:sldId id="356" r:id="rId85"/>
    <p:sldId id="347" r:id="rId86"/>
    <p:sldId id="348" r:id="rId87"/>
    <p:sldId id="349" r:id="rId88"/>
    <p:sldId id="350" r:id="rId89"/>
    <p:sldId id="351" r:id="rId90"/>
    <p:sldId id="370" r:id="rId91"/>
    <p:sldId id="372" r:id="rId92"/>
    <p:sldId id="352" r:id="rId93"/>
    <p:sldId id="353" r:id="rId94"/>
    <p:sldId id="354" r:id="rId95"/>
    <p:sldId id="355" r:id="rId96"/>
    <p:sldId id="357" r:id="rId97"/>
    <p:sldId id="358" r:id="rId98"/>
    <p:sldId id="359" r:id="rId99"/>
    <p:sldId id="360" r:id="rId100"/>
    <p:sldId id="361" r:id="rId101"/>
    <p:sldId id="362" r:id="rId102"/>
    <p:sldId id="363" r:id="rId103"/>
    <p:sldId id="364" r:id="rId104"/>
    <p:sldId id="368" r:id="rId105"/>
    <p:sldId id="366" r:id="rId106"/>
    <p:sldId id="367" r:id="rId107"/>
    <p:sldId id="369" r:id="rId108"/>
    <p:sldId id="373" r:id="rId109"/>
    <p:sldId id="374" r:id="rId110"/>
    <p:sldId id="376" r:id="rId111"/>
    <p:sldId id="377" r:id="rId112"/>
    <p:sldId id="378" r:id="rId113"/>
    <p:sldId id="379" r:id="rId114"/>
    <p:sldId id="380" r:id="rId115"/>
    <p:sldId id="381" r:id="rId116"/>
    <p:sldId id="375" r:id="rId117"/>
    <p:sldId id="383" r:id="rId118"/>
    <p:sldId id="382" r:id="rId119"/>
    <p:sldId id="384" r:id="rId120"/>
    <p:sldId id="385" r:id="rId121"/>
    <p:sldId id="386" r:id="rId122"/>
    <p:sldId id="387" r:id="rId123"/>
    <p:sldId id="388" r:id="rId124"/>
    <p:sldId id="389" r:id="rId125"/>
    <p:sldId id="392" r:id="rId126"/>
    <p:sldId id="393" r:id="rId127"/>
    <p:sldId id="394" r:id="rId128"/>
    <p:sldId id="395" r:id="rId129"/>
    <p:sldId id="396" r:id="rId130"/>
    <p:sldId id="397" r:id="rId131"/>
    <p:sldId id="398" r:id="rId132"/>
    <p:sldId id="262" r:id="rId133"/>
    <p:sldId id="403" r:id="rId134"/>
    <p:sldId id="399" r:id="rId135"/>
    <p:sldId id="400" r:id="rId136"/>
    <p:sldId id="404" r:id="rId137"/>
    <p:sldId id="401" r:id="rId138"/>
    <p:sldId id="402" r:id="rId139"/>
    <p:sldId id="416" r:id="rId140"/>
    <p:sldId id="405" r:id="rId141"/>
    <p:sldId id="406" r:id="rId142"/>
    <p:sldId id="407" r:id="rId143"/>
    <p:sldId id="408" r:id="rId144"/>
    <p:sldId id="409" r:id="rId145"/>
    <p:sldId id="410" r:id="rId146"/>
    <p:sldId id="411" r:id="rId147"/>
    <p:sldId id="412" r:id="rId148"/>
    <p:sldId id="413" r:id="rId149"/>
  </p:sldIdLst>
  <p:sldSz cx="13404850" cy="7543800"/>
  <p:notesSz cx="7315200" cy="9601200"/>
  <p:embeddedFontLst>
    <p:embeddedFont>
      <p:font typeface="Tahoma" panose="020B0604030504040204" pitchFamily="34" charset="0"/>
      <p:regular r:id="rId152"/>
      <p:bold r:id="rId153"/>
    </p:embeddedFont>
    <p:embeddedFont>
      <p:font typeface="Q-Net" panose="020B0603050302020204" pitchFamily="34" charset="2"/>
      <p:regular r:id="rId154"/>
    </p:embeddedFont>
    <p:embeddedFont>
      <p:font typeface="Keystroke" panose="020B0604020202020204" charset="0"/>
      <p:regular r:id="rId155"/>
    </p:embeddedFont>
    <p:embeddedFont>
      <p:font typeface="Keystrokes MT" panose="05010101010101010101" pitchFamily="2" charset="2"/>
      <p:regular r:id="rId156"/>
    </p:embeddedFont>
  </p:embeddedFontLst>
  <p:custDataLst>
    <p:tags r:id="rId157"/>
  </p:custDataLst>
  <p:defaultTextStyle>
    <a:defPPr>
      <a:defRPr lang="de-DE"/>
    </a:defPPr>
    <a:lvl1pPr algn="l" rtl="0" fontAlgn="base">
      <a:spcBef>
        <a:spcPct val="0"/>
      </a:spcBef>
      <a:spcAft>
        <a:spcPct val="0"/>
      </a:spcAft>
      <a:defRPr kern="1200">
        <a:solidFill>
          <a:srgbClr val="E5FFFF"/>
        </a:solidFill>
        <a:latin typeface="Arial" charset="0"/>
        <a:ea typeface="+mn-ea"/>
        <a:cs typeface="Arial" charset="0"/>
      </a:defRPr>
    </a:lvl1pPr>
    <a:lvl2pPr marL="506316" indent="-49204" algn="l" rtl="0" fontAlgn="base">
      <a:spcBef>
        <a:spcPct val="0"/>
      </a:spcBef>
      <a:spcAft>
        <a:spcPct val="0"/>
      </a:spcAft>
      <a:defRPr kern="1200">
        <a:solidFill>
          <a:srgbClr val="E5FFFF"/>
        </a:solidFill>
        <a:latin typeface="Arial" charset="0"/>
        <a:ea typeface="+mn-ea"/>
        <a:cs typeface="Arial" charset="0"/>
      </a:defRPr>
    </a:lvl2pPr>
    <a:lvl3pPr marL="1015806" indent="-101580" algn="l" rtl="0" fontAlgn="base">
      <a:spcBef>
        <a:spcPct val="0"/>
      </a:spcBef>
      <a:spcAft>
        <a:spcPct val="0"/>
      </a:spcAft>
      <a:defRPr kern="1200">
        <a:solidFill>
          <a:srgbClr val="E5FFFF"/>
        </a:solidFill>
        <a:latin typeface="Arial" charset="0"/>
        <a:ea typeface="+mn-ea"/>
        <a:cs typeface="Arial" charset="0"/>
      </a:defRPr>
    </a:lvl3pPr>
    <a:lvl4pPr marL="1525296" indent="-153959" algn="l" rtl="0" fontAlgn="base">
      <a:spcBef>
        <a:spcPct val="0"/>
      </a:spcBef>
      <a:spcAft>
        <a:spcPct val="0"/>
      </a:spcAft>
      <a:defRPr kern="1200">
        <a:solidFill>
          <a:srgbClr val="E5FFFF"/>
        </a:solidFill>
        <a:latin typeface="Arial" charset="0"/>
        <a:ea typeface="+mn-ea"/>
        <a:cs typeface="Arial" charset="0"/>
      </a:defRPr>
    </a:lvl4pPr>
    <a:lvl5pPr marL="2034786" indent="-206336" algn="l" rtl="0" fontAlgn="base">
      <a:spcBef>
        <a:spcPct val="0"/>
      </a:spcBef>
      <a:spcAft>
        <a:spcPct val="0"/>
      </a:spcAft>
      <a:defRPr kern="1200">
        <a:solidFill>
          <a:srgbClr val="E5FFFF"/>
        </a:solidFill>
        <a:latin typeface="Arial" charset="0"/>
        <a:ea typeface="+mn-ea"/>
        <a:cs typeface="Arial" charset="0"/>
      </a:defRPr>
    </a:lvl5pPr>
    <a:lvl6pPr marL="2285563" algn="l" defTabSz="914226" rtl="0" eaLnBrk="1" latinLnBrk="0" hangingPunct="1">
      <a:defRPr kern="1200">
        <a:solidFill>
          <a:srgbClr val="E5FFFF"/>
        </a:solidFill>
        <a:latin typeface="Arial" charset="0"/>
        <a:ea typeface="+mn-ea"/>
        <a:cs typeface="Arial" charset="0"/>
      </a:defRPr>
    </a:lvl6pPr>
    <a:lvl7pPr marL="2742676" algn="l" defTabSz="914226" rtl="0" eaLnBrk="1" latinLnBrk="0" hangingPunct="1">
      <a:defRPr kern="1200">
        <a:solidFill>
          <a:srgbClr val="E5FFFF"/>
        </a:solidFill>
        <a:latin typeface="Arial" charset="0"/>
        <a:ea typeface="+mn-ea"/>
        <a:cs typeface="Arial" charset="0"/>
      </a:defRPr>
    </a:lvl7pPr>
    <a:lvl8pPr marL="3199787" algn="l" defTabSz="914226" rtl="0" eaLnBrk="1" latinLnBrk="0" hangingPunct="1">
      <a:defRPr kern="1200">
        <a:solidFill>
          <a:srgbClr val="E5FFFF"/>
        </a:solidFill>
        <a:latin typeface="Arial" charset="0"/>
        <a:ea typeface="+mn-ea"/>
        <a:cs typeface="Arial" charset="0"/>
      </a:defRPr>
    </a:lvl8pPr>
    <a:lvl9pPr marL="3656900" algn="l" defTabSz="914226" rtl="0" eaLnBrk="1" latinLnBrk="0" hangingPunct="1">
      <a:defRPr kern="1200">
        <a:solidFill>
          <a:srgbClr val="E5FFFF"/>
        </a:solidFill>
        <a:latin typeface="Arial" charset="0"/>
        <a:ea typeface="+mn-ea"/>
        <a:cs typeface="Arial" charset="0"/>
      </a:defRPr>
    </a:lvl9pPr>
  </p:defaultTextStyle>
  <p:extLst>
    <p:ext uri="{EFAFB233-063F-42B5-8137-9DF3F51BA10A}">
      <p15:sldGuideLst xmlns:p15="http://schemas.microsoft.com/office/powerpoint/2012/main">
        <p15:guide id="1" orient="horz" pos="2376">
          <p15:clr>
            <a:srgbClr val="A4A3A4"/>
          </p15:clr>
        </p15:guide>
        <p15:guide id="2" orient="horz" pos="4392">
          <p15:clr>
            <a:srgbClr val="A4A3A4"/>
          </p15:clr>
        </p15:guide>
        <p15:guide id="3" pos="4222">
          <p15:clr>
            <a:srgbClr val="A4A3A4"/>
          </p15:clr>
        </p15:guide>
        <p15:guide id="4" pos="478">
          <p15:clr>
            <a:srgbClr val="A4A3A4"/>
          </p15:clr>
        </p15:guide>
        <p15:guide id="5" pos="7966">
          <p15:clr>
            <a:srgbClr val="A4A3A4"/>
          </p15:clr>
        </p15:guide>
        <p15:guide id="6" pos="766">
          <p15:clr>
            <a:srgbClr val="A4A3A4"/>
          </p15:clr>
        </p15:guide>
        <p15:guide id="7" pos="767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03"/>
    <a:srgbClr val="023493"/>
    <a:srgbClr val="CC3300"/>
    <a:srgbClr val="0033CC"/>
    <a:srgbClr val="FFFF00"/>
    <a:srgbClr val="0099FF"/>
    <a:srgbClr val="3399FF"/>
    <a:srgbClr val="E5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horzBarState="maximized">
    <p:restoredLeft sz="12665" autoAdjust="0"/>
    <p:restoredTop sz="94689" autoAdjust="0"/>
  </p:normalViewPr>
  <p:slideViewPr>
    <p:cSldViewPr snapToObjects="1">
      <p:cViewPr varScale="1">
        <p:scale>
          <a:sx n="86" d="100"/>
          <a:sy n="86" d="100"/>
        </p:scale>
        <p:origin x="90" y="612"/>
      </p:cViewPr>
      <p:guideLst>
        <p:guide orient="horz" pos="2376"/>
        <p:guide orient="horz" pos="4392"/>
        <p:guide pos="4222"/>
        <p:guide pos="478"/>
        <p:guide pos="7966"/>
        <p:guide pos="766"/>
        <p:guide pos="7678"/>
      </p:guideLst>
    </p:cSldViewPr>
  </p:slideViewPr>
  <p:outlineViewPr>
    <p:cViewPr>
      <p:scale>
        <a:sx n="33" d="100"/>
        <a:sy n="33" d="100"/>
      </p:scale>
      <p:origin x="0" y="3090"/>
    </p:cViewPr>
    <p:sldLst>
      <p:sld r:id="rId1" collapse="1"/>
    </p:sldLst>
  </p:outlineViewPr>
  <p:notesTextViewPr>
    <p:cViewPr>
      <p:scale>
        <a:sx n="100" d="100"/>
        <a:sy n="100" d="100"/>
      </p:scale>
      <p:origin x="0" y="0"/>
    </p:cViewPr>
  </p:notesTextViewPr>
  <p:sorterViewPr>
    <p:cViewPr>
      <p:scale>
        <a:sx n="66" d="100"/>
        <a:sy n="66" d="100"/>
      </p:scale>
      <p:origin x="0" y="3228"/>
    </p:cViewPr>
  </p:sorterViewPr>
  <p:notesViewPr>
    <p:cSldViewPr snapToObjects="1">
      <p:cViewPr varScale="1">
        <p:scale>
          <a:sx n="91" d="100"/>
          <a:sy n="91" d="100"/>
        </p:scale>
        <p:origin x="-2496" y="-108"/>
      </p:cViewPr>
      <p:guideLst>
        <p:guide orient="horz" pos="3024"/>
        <p:guide pos="2304"/>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3.fntdata"/><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font" Target="fonts/font2.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handoutMaster" Target="handoutMasters/handoutMaster1.xml"/><Relationship Id="rId156"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05" tIns="48303" rIns="96605" bIns="48303" numCol="1" anchor="t" anchorCtr="0" compatLnSpc="1">
            <a:prstTxWarp prst="textNoShape">
              <a:avLst/>
            </a:prstTxWarp>
          </a:bodyPr>
          <a:lstStyle>
            <a:lvl1pPr defTabSz="966370" eaLnBrk="1" hangingPunct="1">
              <a:defRPr sz="1200">
                <a:solidFill>
                  <a:schemeClr val="tx1"/>
                </a:solidFill>
                <a:effectLst/>
                <a:cs typeface="+mn-cs"/>
              </a:defRPr>
            </a:lvl1pPr>
          </a:lstStyle>
          <a:p>
            <a:pPr>
              <a:defRPr/>
            </a:pPr>
            <a:endParaRPr lang="en-US" dirty="0"/>
          </a:p>
        </p:txBody>
      </p:sp>
      <p:sp>
        <p:nvSpPr>
          <p:cNvPr id="154627"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6605" tIns="48303" rIns="96605" bIns="48303" numCol="1" anchor="t" anchorCtr="0" compatLnSpc="1">
            <a:prstTxWarp prst="textNoShape">
              <a:avLst/>
            </a:prstTxWarp>
          </a:bodyPr>
          <a:lstStyle>
            <a:lvl1pPr algn="r" defTabSz="966370" eaLnBrk="1" hangingPunct="1">
              <a:defRPr sz="1200">
                <a:solidFill>
                  <a:schemeClr val="tx1"/>
                </a:solidFill>
                <a:effectLst/>
                <a:cs typeface="+mn-cs"/>
              </a:defRPr>
            </a:lvl1pPr>
          </a:lstStyle>
          <a:p>
            <a:pPr>
              <a:defRPr/>
            </a:pPr>
            <a:endParaRPr lang="en-US" dirty="0"/>
          </a:p>
        </p:txBody>
      </p:sp>
      <p:sp>
        <p:nvSpPr>
          <p:cNvPr id="154628"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6605" tIns="48303" rIns="96605" bIns="48303" numCol="1" anchor="b" anchorCtr="0" compatLnSpc="1">
            <a:prstTxWarp prst="textNoShape">
              <a:avLst/>
            </a:prstTxWarp>
          </a:bodyPr>
          <a:lstStyle>
            <a:lvl1pPr defTabSz="966370" eaLnBrk="1" hangingPunct="1">
              <a:defRPr sz="1200">
                <a:solidFill>
                  <a:schemeClr val="tx1"/>
                </a:solidFill>
                <a:effectLst/>
                <a:cs typeface="+mn-cs"/>
              </a:defRPr>
            </a:lvl1pPr>
          </a:lstStyle>
          <a:p>
            <a:pPr>
              <a:defRPr/>
            </a:pPr>
            <a:endParaRPr lang="en-US" dirty="0"/>
          </a:p>
        </p:txBody>
      </p:sp>
      <p:sp>
        <p:nvSpPr>
          <p:cNvPr id="154629"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6605" tIns="48303" rIns="96605" bIns="48303" numCol="1" anchor="b" anchorCtr="0" compatLnSpc="1">
            <a:prstTxWarp prst="textNoShape">
              <a:avLst/>
            </a:prstTxWarp>
          </a:bodyPr>
          <a:lstStyle>
            <a:lvl1pPr algn="r" defTabSz="966370" eaLnBrk="1" hangingPunct="1">
              <a:defRPr sz="1200">
                <a:solidFill>
                  <a:schemeClr val="tx1"/>
                </a:solidFill>
                <a:effectLst/>
                <a:cs typeface="+mn-cs"/>
              </a:defRPr>
            </a:lvl1pPr>
          </a:lstStyle>
          <a:p>
            <a:pPr>
              <a:defRPr/>
            </a:pPr>
            <a:fld id="{A90F9A32-CF66-46C8-88B8-471C29D99039}" type="slidenum">
              <a:rPr lang="en-US"/>
              <a:pPr>
                <a:defRPr/>
              </a:pPr>
              <a:t>‹#›</a:t>
            </a:fld>
            <a:endParaRPr lang="en-US" dirty="0"/>
          </a:p>
        </p:txBody>
      </p:sp>
    </p:spTree>
    <p:extLst>
      <p:ext uri="{BB962C8B-B14F-4D97-AF65-F5344CB8AC3E}">
        <p14:creationId xmlns:p14="http://schemas.microsoft.com/office/powerpoint/2010/main" val="980619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05" tIns="48303" rIns="96605" bIns="48303" numCol="1" anchor="t" anchorCtr="0" compatLnSpc="1">
            <a:prstTxWarp prst="textNoShape">
              <a:avLst/>
            </a:prstTxWarp>
          </a:bodyPr>
          <a:lstStyle>
            <a:lvl1pPr defTabSz="966370" eaLnBrk="1" hangingPunct="1">
              <a:defRPr sz="1200">
                <a:solidFill>
                  <a:schemeClr val="tx1"/>
                </a:solidFill>
                <a:effectLst/>
                <a:cs typeface="+mn-cs"/>
              </a:defRPr>
            </a:lvl1pPr>
          </a:lstStyle>
          <a:p>
            <a:pPr>
              <a:defRPr/>
            </a:pPr>
            <a:endParaRPr lang="de-DE" dirty="0"/>
          </a:p>
        </p:txBody>
      </p:sp>
      <p:sp>
        <p:nvSpPr>
          <p:cNvPr id="3075"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05" tIns="48303" rIns="96605" bIns="48303" numCol="1" anchor="t" anchorCtr="0" compatLnSpc="1">
            <a:prstTxWarp prst="textNoShape">
              <a:avLst/>
            </a:prstTxWarp>
          </a:bodyPr>
          <a:lstStyle>
            <a:lvl1pPr algn="r" defTabSz="966370" eaLnBrk="1" hangingPunct="1">
              <a:defRPr sz="1200">
                <a:solidFill>
                  <a:schemeClr val="tx1"/>
                </a:solidFill>
                <a:effectLst/>
                <a:cs typeface="+mn-cs"/>
              </a:defRPr>
            </a:lvl1pPr>
          </a:lstStyle>
          <a:p>
            <a:pPr>
              <a:defRPr/>
            </a:pPr>
            <a:endParaRPr lang="de-DE" dirty="0"/>
          </a:p>
        </p:txBody>
      </p:sp>
      <p:sp>
        <p:nvSpPr>
          <p:cNvPr id="13316" name="Rectangle 4"/>
          <p:cNvSpPr>
            <a:spLocks noGrp="1" noRot="1" noChangeAspect="1" noChangeArrowheads="1" noTextEdit="1"/>
          </p:cNvSpPr>
          <p:nvPr>
            <p:ph type="sldImg" idx="2"/>
          </p:nvPr>
        </p:nvSpPr>
        <p:spPr bwMode="auto">
          <a:xfrm>
            <a:off x="461963" y="719138"/>
            <a:ext cx="6396037" cy="36004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31838" y="4562475"/>
            <a:ext cx="5851525" cy="4319588"/>
          </a:xfrm>
          <a:prstGeom prst="rect">
            <a:avLst/>
          </a:prstGeom>
          <a:noFill/>
          <a:ln w="9525">
            <a:noFill/>
            <a:miter lim="800000"/>
            <a:headEnd/>
            <a:tailEnd/>
          </a:ln>
          <a:effectLst/>
        </p:spPr>
        <p:txBody>
          <a:bodyPr vert="horz" wrap="square" lIns="96605" tIns="48303" rIns="96605" bIns="48303"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05" tIns="48303" rIns="96605" bIns="48303" numCol="1" anchor="b" anchorCtr="0" compatLnSpc="1">
            <a:prstTxWarp prst="textNoShape">
              <a:avLst/>
            </a:prstTxWarp>
          </a:bodyPr>
          <a:lstStyle>
            <a:lvl1pPr defTabSz="966370" eaLnBrk="1" hangingPunct="1">
              <a:defRPr sz="1200">
                <a:solidFill>
                  <a:schemeClr val="tx1"/>
                </a:solidFill>
                <a:effectLst/>
                <a:cs typeface="+mn-cs"/>
              </a:defRPr>
            </a:lvl1pPr>
          </a:lstStyle>
          <a:p>
            <a:pPr>
              <a:defRPr/>
            </a:pPr>
            <a:endParaRPr lang="de-DE" dirty="0"/>
          </a:p>
        </p:txBody>
      </p:sp>
      <p:sp>
        <p:nvSpPr>
          <p:cNvPr id="3079"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05" tIns="48303" rIns="96605" bIns="48303" numCol="1" anchor="b" anchorCtr="0" compatLnSpc="1">
            <a:prstTxWarp prst="textNoShape">
              <a:avLst/>
            </a:prstTxWarp>
          </a:bodyPr>
          <a:lstStyle>
            <a:lvl1pPr algn="r" defTabSz="966370" eaLnBrk="1" hangingPunct="1">
              <a:defRPr sz="1200">
                <a:solidFill>
                  <a:schemeClr val="tx1"/>
                </a:solidFill>
                <a:effectLst/>
                <a:cs typeface="+mn-cs"/>
              </a:defRPr>
            </a:lvl1pPr>
          </a:lstStyle>
          <a:p>
            <a:pPr>
              <a:defRPr/>
            </a:pPr>
            <a:fld id="{F4B21EE1-C776-4038-8EC2-483B7181C736}" type="slidenum">
              <a:rPr lang="de-DE"/>
              <a:pPr>
                <a:defRPr/>
              </a:pPr>
              <a:t>‹#›</a:t>
            </a:fld>
            <a:endParaRPr lang="de-DE" dirty="0"/>
          </a:p>
        </p:txBody>
      </p:sp>
    </p:spTree>
    <p:extLst>
      <p:ext uri="{BB962C8B-B14F-4D97-AF65-F5344CB8AC3E}">
        <p14:creationId xmlns:p14="http://schemas.microsoft.com/office/powerpoint/2010/main" val="15408569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506316" algn="l" rtl="0" eaLnBrk="0" fontAlgn="base" hangingPunct="0">
      <a:spcBef>
        <a:spcPct val="30000"/>
      </a:spcBef>
      <a:spcAft>
        <a:spcPct val="0"/>
      </a:spcAft>
      <a:defRPr sz="1300" kern="1200">
        <a:solidFill>
          <a:schemeClr val="tx1"/>
        </a:solidFill>
        <a:latin typeface="Arial" charset="0"/>
        <a:ea typeface="+mn-ea"/>
        <a:cs typeface="+mn-cs"/>
      </a:defRPr>
    </a:lvl2pPr>
    <a:lvl3pPr marL="1015806" algn="l" rtl="0" eaLnBrk="0" fontAlgn="base" hangingPunct="0">
      <a:spcBef>
        <a:spcPct val="30000"/>
      </a:spcBef>
      <a:spcAft>
        <a:spcPct val="0"/>
      </a:spcAft>
      <a:defRPr sz="1300" kern="1200">
        <a:solidFill>
          <a:schemeClr val="tx1"/>
        </a:solidFill>
        <a:latin typeface="Arial" charset="0"/>
        <a:ea typeface="+mn-ea"/>
        <a:cs typeface="+mn-cs"/>
      </a:defRPr>
    </a:lvl3pPr>
    <a:lvl4pPr marL="1525296" algn="l" rtl="0" eaLnBrk="0" fontAlgn="base" hangingPunct="0">
      <a:spcBef>
        <a:spcPct val="30000"/>
      </a:spcBef>
      <a:spcAft>
        <a:spcPct val="0"/>
      </a:spcAft>
      <a:defRPr sz="1300" kern="1200">
        <a:solidFill>
          <a:schemeClr val="tx1"/>
        </a:solidFill>
        <a:latin typeface="Arial" charset="0"/>
        <a:ea typeface="+mn-ea"/>
        <a:cs typeface="+mn-cs"/>
      </a:defRPr>
    </a:lvl4pPr>
    <a:lvl5pPr marL="2034786" algn="l" rtl="0" eaLnBrk="0" fontAlgn="base" hangingPunct="0">
      <a:spcBef>
        <a:spcPct val="30000"/>
      </a:spcBef>
      <a:spcAft>
        <a:spcPct val="0"/>
      </a:spcAft>
      <a:defRPr sz="1300" kern="1200">
        <a:solidFill>
          <a:schemeClr val="tx1"/>
        </a:solidFill>
        <a:latin typeface="Arial" charset="0"/>
        <a:ea typeface="+mn-ea"/>
        <a:cs typeface="+mn-cs"/>
      </a:defRPr>
    </a:lvl5pPr>
    <a:lvl6pPr marL="2546052" algn="l" defTabSz="1018420" rtl="0" eaLnBrk="1" latinLnBrk="0" hangingPunct="1">
      <a:defRPr sz="1300" kern="1200">
        <a:solidFill>
          <a:schemeClr val="tx1"/>
        </a:solidFill>
        <a:latin typeface="+mn-lt"/>
        <a:ea typeface="+mn-ea"/>
        <a:cs typeface="+mn-cs"/>
      </a:defRPr>
    </a:lvl6pPr>
    <a:lvl7pPr marL="3055261" algn="l" defTabSz="1018420" rtl="0" eaLnBrk="1" latinLnBrk="0" hangingPunct="1">
      <a:defRPr sz="1300" kern="1200">
        <a:solidFill>
          <a:schemeClr val="tx1"/>
        </a:solidFill>
        <a:latin typeface="+mn-lt"/>
        <a:ea typeface="+mn-ea"/>
        <a:cs typeface="+mn-cs"/>
      </a:defRPr>
    </a:lvl7pPr>
    <a:lvl8pPr marL="3564472" algn="l" defTabSz="1018420" rtl="0" eaLnBrk="1" latinLnBrk="0" hangingPunct="1">
      <a:defRPr sz="1300" kern="1200">
        <a:solidFill>
          <a:schemeClr val="tx1"/>
        </a:solidFill>
        <a:latin typeface="+mn-lt"/>
        <a:ea typeface="+mn-ea"/>
        <a:cs typeface="+mn-cs"/>
      </a:defRPr>
    </a:lvl8pPr>
    <a:lvl9pPr marL="4073682" algn="l" defTabSz="101842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pPr defTabSz="965200"/>
            <a:fld id="{4A0ABBDB-D3D8-4F50-8D8E-FBEF4C3E24E7}" type="slidenum">
              <a:rPr lang="de-DE" smtClean="0">
                <a:cs typeface="Arial" charset="0"/>
              </a:rPr>
              <a:pPr defTabSz="965200"/>
              <a:t>1</a:t>
            </a:fld>
            <a:endParaRPr lang="de-DE" dirty="0" smtClean="0">
              <a:cs typeface="Arial" charset="0"/>
            </a:endParaRPr>
          </a:p>
        </p:txBody>
      </p:sp>
      <p:sp>
        <p:nvSpPr>
          <p:cNvPr id="16386" name="Rectangle 2"/>
          <p:cNvSpPr>
            <a:spLocks noGrp="1" noRot="1" noChangeAspect="1" noChangeArrowheads="1" noTextEdit="1"/>
          </p:cNvSpPr>
          <p:nvPr>
            <p:ph type="sldImg"/>
          </p:nvPr>
        </p:nvSpPr>
        <p:spPr>
          <a:xfrm>
            <a:off x="461963" y="719138"/>
            <a:ext cx="6396037" cy="3600450"/>
          </a:xfrm>
          <a:ln/>
        </p:spPr>
      </p:sp>
      <p:sp>
        <p:nvSpPr>
          <p:cNvPr id="1638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70522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pPr defTabSz="965200"/>
            <a:fld id="{E3905A16-CE11-49C5-9ED6-4A97D7603760}" type="slidenum">
              <a:rPr lang="de-DE" smtClean="0">
                <a:cs typeface="Arial" charset="0"/>
              </a:rPr>
              <a:pPr defTabSz="965200"/>
              <a:t>10</a:t>
            </a:fld>
            <a:endParaRPr lang="de-DE" dirty="0" smtClean="0">
              <a:cs typeface="Arial" charset="0"/>
            </a:endParaRPr>
          </a:p>
        </p:txBody>
      </p:sp>
      <p:sp>
        <p:nvSpPr>
          <p:cNvPr id="34818" name="Rectangle 2"/>
          <p:cNvSpPr>
            <a:spLocks noGrp="1" noRot="1" noChangeAspect="1" noChangeArrowheads="1" noTextEdit="1"/>
          </p:cNvSpPr>
          <p:nvPr>
            <p:ph type="sldImg"/>
          </p:nvPr>
        </p:nvSpPr>
        <p:spPr>
          <a:xfrm>
            <a:off x="461963" y="719138"/>
            <a:ext cx="6396037" cy="3600450"/>
          </a:xfrm>
          <a:ln/>
        </p:spPr>
      </p:sp>
      <p:sp>
        <p:nvSpPr>
          <p:cNvPr id="3481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716162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a:spLocks noGrp="1" noChangeArrowheads="1"/>
          </p:cNvSpPr>
          <p:nvPr>
            <p:ph type="sldNum" sz="quarter" idx="5"/>
          </p:nvPr>
        </p:nvSpPr>
        <p:spPr>
          <a:noFill/>
        </p:spPr>
        <p:txBody>
          <a:bodyPr/>
          <a:lstStyle/>
          <a:p>
            <a:pPr defTabSz="965200"/>
            <a:fld id="{76BBA09B-D04A-4531-9DA6-398E09B65B47}" type="slidenum">
              <a:rPr lang="de-DE" smtClean="0">
                <a:cs typeface="Arial" charset="0"/>
              </a:rPr>
              <a:pPr defTabSz="965200"/>
              <a:t>100</a:t>
            </a:fld>
            <a:endParaRPr lang="de-DE" dirty="0" smtClean="0">
              <a:cs typeface="Arial" charset="0"/>
            </a:endParaRPr>
          </a:p>
        </p:txBody>
      </p:sp>
      <p:sp>
        <p:nvSpPr>
          <p:cNvPr id="509954" name="Rectangle 2"/>
          <p:cNvSpPr>
            <a:spLocks noGrp="1" noRot="1" noChangeAspect="1" noChangeArrowheads="1" noTextEdit="1"/>
          </p:cNvSpPr>
          <p:nvPr>
            <p:ph type="sldImg"/>
          </p:nvPr>
        </p:nvSpPr>
        <p:spPr>
          <a:xfrm>
            <a:off x="461963" y="719138"/>
            <a:ext cx="6396037" cy="3600450"/>
          </a:xfrm>
          <a:ln/>
        </p:spPr>
      </p:sp>
      <p:sp>
        <p:nvSpPr>
          <p:cNvPr id="5099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0782520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7"/>
          <p:cNvSpPr>
            <a:spLocks noGrp="1" noChangeArrowheads="1"/>
          </p:cNvSpPr>
          <p:nvPr>
            <p:ph type="sldNum" sz="quarter" idx="5"/>
          </p:nvPr>
        </p:nvSpPr>
        <p:spPr>
          <a:noFill/>
        </p:spPr>
        <p:txBody>
          <a:bodyPr/>
          <a:lstStyle/>
          <a:p>
            <a:pPr defTabSz="965200"/>
            <a:fld id="{754EE37A-1F2E-4A40-BBBA-56C2542F1933}" type="slidenum">
              <a:rPr lang="de-DE" smtClean="0">
                <a:cs typeface="Arial" charset="0"/>
              </a:rPr>
              <a:pPr defTabSz="965200"/>
              <a:t>101</a:t>
            </a:fld>
            <a:endParaRPr lang="de-DE" dirty="0" smtClean="0">
              <a:cs typeface="Arial" charset="0"/>
            </a:endParaRPr>
          </a:p>
        </p:txBody>
      </p:sp>
      <p:sp>
        <p:nvSpPr>
          <p:cNvPr id="512002" name="Rectangle 2"/>
          <p:cNvSpPr>
            <a:spLocks noGrp="1" noRot="1" noChangeAspect="1" noChangeArrowheads="1" noTextEdit="1"/>
          </p:cNvSpPr>
          <p:nvPr>
            <p:ph type="sldImg"/>
          </p:nvPr>
        </p:nvSpPr>
        <p:spPr>
          <a:xfrm>
            <a:off x="461963" y="719138"/>
            <a:ext cx="6396037" cy="3600450"/>
          </a:xfrm>
          <a:ln/>
        </p:spPr>
      </p:sp>
      <p:sp>
        <p:nvSpPr>
          <p:cNvPr id="5120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064912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7"/>
          <p:cNvSpPr>
            <a:spLocks noGrp="1" noChangeArrowheads="1"/>
          </p:cNvSpPr>
          <p:nvPr>
            <p:ph type="sldNum" sz="quarter" idx="5"/>
          </p:nvPr>
        </p:nvSpPr>
        <p:spPr>
          <a:noFill/>
        </p:spPr>
        <p:txBody>
          <a:bodyPr/>
          <a:lstStyle/>
          <a:p>
            <a:pPr defTabSz="965200"/>
            <a:fld id="{1A1DBA13-075C-4A7D-8244-B35F479376CB}" type="slidenum">
              <a:rPr lang="de-DE" smtClean="0">
                <a:cs typeface="Arial" charset="0"/>
              </a:rPr>
              <a:pPr defTabSz="965200"/>
              <a:t>102</a:t>
            </a:fld>
            <a:endParaRPr lang="de-DE" dirty="0" smtClean="0">
              <a:cs typeface="Arial" charset="0"/>
            </a:endParaRPr>
          </a:p>
        </p:txBody>
      </p:sp>
      <p:sp>
        <p:nvSpPr>
          <p:cNvPr id="514050" name="Rectangle 2"/>
          <p:cNvSpPr>
            <a:spLocks noGrp="1" noRot="1" noChangeAspect="1" noChangeArrowheads="1" noTextEdit="1"/>
          </p:cNvSpPr>
          <p:nvPr>
            <p:ph type="sldImg"/>
          </p:nvPr>
        </p:nvSpPr>
        <p:spPr>
          <a:xfrm>
            <a:off x="461963" y="719138"/>
            <a:ext cx="6396037" cy="3600450"/>
          </a:xfrm>
          <a:ln/>
        </p:spPr>
      </p:sp>
      <p:sp>
        <p:nvSpPr>
          <p:cNvPr id="51405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432782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Rectangle 7"/>
          <p:cNvSpPr>
            <a:spLocks noGrp="1" noChangeArrowheads="1"/>
          </p:cNvSpPr>
          <p:nvPr>
            <p:ph type="sldNum" sz="quarter" idx="5"/>
          </p:nvPr>
        </p:nvSpPr>
        <p:spPr>
          <a:noFill/>
        </p:spPr>
        <p:txBody>
          <a:bodyPr/>
          <a:lstStyle/>
          <a:p>
            <a:pPr defTabSz="965200"/>
            <a:fld id="{0C77B48A-BF6D-4937-97F0-2B5E894DE295}" type="slidenum">
              <a:rPr lang="de-DE" smtClean="0">
                <a:cs typeface="Arial" charset="0"/>
              </a:rPr>
              <a:pPr defTabSz="965200"/>
              <a:t>103</a:t>
            </a:fld>
            <a:endParaRPr lang="de-DE" dirty="0" smtClean="0">
              <a:cs typeface="Arial" charset="0"/>
            </a:endParaRPr>
          </a:p>
        </p:txBody>
      </p:sp>
      <p:sp>
        <p:nvSpPr>
          <p:cNvPr id="516098" name="Rectangle 2"/>
          <p:cNvSpPr>
            <a:spLocks noGrp="1" noRot="1" noChangeAspect="1" noChangeArrowheads="1" noTextEdit="1"/>
          </p:cNvSpPr>
          <p:nvPr>
            <p:ph type="sldImg"/>
          </p:nvPr>
        </p:nvSpPr>
        <p:spPr>
          <a:xfrm>
            <a:off x="461963" y="719138"/>
            <a:ext cx="6396037" cy="3600450"/>
          </a:xfrm>
          <a:ln/>
        </p:spPr>
      </p:sp>
      <p:sp>
        <p:nvSpPr>
          <p:cNvPr id="5160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260036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Grp="1" noChangeArrowheads="1"/>
          </p:cNvSpPr>
          <p:nvPr>
            <p:ph type="sldNum" sz="quarter" idx="5"/>
          </p:nvPr>
        </p:nvSpPr>
        <p:spPr>
          <a:noFill/>
        </p:spPr>
        <p:txBody>
          <a:bodyPr/>
          <a:lstStyle/>
          <a:p>
            <a:pPr defTabSz="965200"/>
            <a:fld id="{A32BF605-F8D4-4FB9-9E06-4ACF05A31C62}" type="slidenum">
              <a:rPr lang="de-DE" smtClean="0">
                <a:cs typeface="Arial" charset="0"/>
              </a:rPr>
              <a:pPr defTabSz="965200"/>
              <a:t>104</a:t>
            </a:fld>
            <a:endParaRPr lang="de-DE" dirty="0" smtClean="0">
              <a:cs typeface="Arial" charset="0"/>
            </a:endParaRPr>
          </a:p>
        </p:txBody>
      </p:sp>
      <p:sp>
        <p:nvSpPr>
          <p:cNvPr id="518146" name="Rectangle 2"/>
          <p:cNvSpPr>
            <a:spLocks noGrp="1" noRot="1" noChangeAspect="1" noChangeArrowheads="1" noTextEdit="1"/>
          </p:cNvSpPr>
          <p:nvPr>
            <p:ph type="sldImg"/>
          </p:nvPr>
        </p:nvSpPr>
        <p:spPr>
          <a:xfrm>
            <a:off x="461963" y="719138"/>
            <a:ext cx="6396037" cy="3600450"/>
          </a:xfrm>
          <a:ln/>
        </p:spPr>
      </p:sp>
      <p:sp>
        <p:nvSpPr>
          <p:cNvPr id="51814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310033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p:spPr>
        <p:txBody>
          <a:bodyPr/>
          <a:lstStyle/>
          <a:p>
            <a:pPr defTabSz="965200"/>
            <a:fld id="{D6317913-FF6C-4843-B82D-A77353EAC3DE}" type="slidenum">
              <a:rPr lang="de-DE" smtClean="0">
                <a:cs typeface="Arial" charset="0"/>
              </a:rPr>
              <a:pPr defTabSz="965200"/>
              <a:t>105</a:t>
            </a:fld>
            <a:endParaRPr lang="de-DE" dirty="0" smtClean="0">
              <a:cs typeface="Arial" charset="0"/>
            </a:endParaRPr>
          </a:p>
        </p:txBody>
      </p:sp>
      <p:sp>
        <p:nvSpPr>
          <p:cNvPr id="520194" name="Rectangle 2"/>
          <p:cNvSpPr>
            <a:spLocks noGrp="1" noRot="1" noChangeAspect="1" noChangeArrowheads="1" noTextEdit="1"/>
          </p:cNvSpPr>
          <p:nvPr>
            <p:ph type="sldImg"/>
          </p:nvPr>
        </p:nvSpPr>
        <p:spPr>
          <a:xfrm>
            <a:off x="461963" y="719138"/>
            <a:ext cx="6396037" cy="3600450"/>
          </a:xfrm>
          <a:ln/>
        </p:spPr>
      </p:sp>
      <p:sp>
        <p:nvSpPr>
          <p:cNvPr id="52019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949963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7"/>
          <p:cNvSpPr>
            <a:spLocks noGrp="1" noChangeArrowheads="1"/>
          </p:cNvSpPr>
          <p:nvPr>
            <p:ph type="sldNum" sz="quarter" idx="5"/>
          </p:nvPr>
        </p:nvSpPr>
        <p:spPr>
          <a:noFill/>
        </p:spPr>
        <p:txBody>
          <a:bodyPr/>
          <a:lstStyle/>
          <a:p>
            <a:pPr defTabSz="965200"/>
            <a:fld id="{6E70515F-3D2D-4243-8A75-8E0471F32F97}" type="slidenum">
              <a:rPr lang="de-DE" smtClean="0">
                <a:cs typeface="Arial" charset="0"/>
              </a:rPr>
              <a:pPr defTabSz="965200"/>
              <a:t>106</a:t>
            </a:fld>
            <a:endParaRPr lang="de-DE" dirty="0" smtClean="0">
              <a:cs typeface="Arial" charset="0"/>
            </a:endParaRPr>
          </a:p>
        </p:txBody>
      </p:sp>
      <p:sp>
        <p:nvSpPr>
          <p:cNvPr id="522242" name="Rectangle 2"/>
          <p:cNvSpPr>
            <a:spLocks noGrp="1" noRot="1" noChangeAspect="1" noChangeArrowheads="1" noTextEdit="1"/>
          </p:cNvSpPr>
          <p:nvPr>
            <p:ph type="sldImg"/>
          </p:nvPr>
        </p:nvSpPr>
        <p:spPr>
          <a:xfrm>
            <a:off x="461963" y="719138"/>
            <a:ext cx="6396037" cy="3600450"/>
          </a:xfrm>
          <a:ln/>
        </p:spPr>
      </p:sp>
      <p:sp>
        <p:nvSpPr>
          <p:cNvPr id="52224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700265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7"/>
          <p:cNvSpPr>
            <a:spLocks noGrp="1" noChangeArrowheads="1"/>
          </p:cNvSpPr>
          <p:nvPr>
            <p:ph type="sldNum" sz="quarter" idx="5"/>
          </p:nvPr>
        </p:nvSpPr>
        <p:spPr>
          <a:noFill/>
        </p:spPr>
        <p:txBody>
          <a:bodyPr/>
          <a:lstStyle/>
          <a:p>
            <a:pPr defTabSz="965200"/>
            <a:fld id="{33D8202D-79A1-4B6C-A0F2-82AEA9EDD469}" type="slidenum">
              <a:rPr lang="de-DE" smtClean="0">
                <a:cs typeface="Arial" charset="0"/>
              </a:rPr>
              <a:pPr defTabSz="965200"/>
              <a:t>107</a:t>
            </a:fld>
            <a:endParaRPr lang="de-DE" dirty="0" smtClean="0">
              <a:cs typeface="Arial" charset="0"/>
            </a:endParaRPr>
          </a:p>
        </p:txBody>
      </p:sp>
      <p:sp>
        <p:nvSpPr>
          <p:cNvPr id="524290" name="Rectangle 2"/>
          <p:cNvSpPr>
            <a:spLocks noGrp="1" noRot="1" noChangeAspect="1" noChangeArrowheads="1" noTextEdit="1"/>
          </p:cNvSpPr>
          <p:nvPr>
            <p:ph type="sldImg"/>
          </p:nvPr>
        </p:nvSpPr>
        <p:spPr>
          <a:xfrm>
            <a:off x="461963" y="719138"/>
            <a:ext cx="6396037" cy="3600450"/>
          </a:xfrm>
          <a:ln/>
        </p:spPr>
      </p:sp>
      <p:sp>
        <p:nvSpPr>
          <p:cNvPr id="52429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452610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p:spPr>
        <p:txBody>
          <a:bodyPr/>
          <a:lstStyle/>
          <a:p>
            <a:pPr defTabSz="965200"/>
            <a:fld id="{F6616D23-A5BA-47D3-8F44-54A2DCF9252B}" type="slidenum">
              <a:rPr lang="de-DE" smtClean="0">
                <a:cs typeface="Arial" charset="0"/>
              </a:rPr>
              <a:pPr defTabSz="965200"/>
              <a:t>108</a:t>
            </a:fld>
            <a:endParaRPr lang="de-DE" dirty="0" smtClean="0">
              <a:cs typeface="Arial" charset="0"/>
            </a:endParaRPr>
          </a:p>
        </p:txBody>
      </p:sp>
      <p:sp>
        <p:nvSpPr>
          <p:cNvPr id="526338" name="Rectangle 2"/>
          <p:cNvSpPr>
            <a:spLocks noGrp="1" noRot="1" noChangeAspect="1" noChangeArrowheads="1" noTextEdit="1"/>
          </p:cNvSpPr>
          <p:nvPr>
            <p:ph type="sldImg"/>
          </p:nvPr>
        </p:nvSpPr>
        <p:spPr>
          <a:xfrm>
            <a:off x="461963" y="719138"/>
            <a:ext cx="6396037" cy="3600450"/>
          </a:xfrm>
          <a:ln/>
        </p:spPr>
      </p:sp>
      <p:sp>
        <p:nvSpPr>
          <p:cNvPr id="52633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984123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7"/>
          <p:cNvSpPr>
            <a:spLocks noGrp="1" noChangeArrowheads="1"/>
          </p:cNvSpPr>
          <p:nvPr>
            <p:ph type="sldNum" sz="quarter" idx="5"/>
          </p:nvPr>
        </p:nvSpPr>
        <p:spPr>
          <a:noFill/>
        </p:spPr>
        <p:txBody>
          <a:bodyPr/>
          <a:lstStyle/>
          <a:p>
            <a:pPr defTabSz="965200"/>
            <a:fld id="{E1218ABE-AC10-48B8-984F-9BFB464048F6}" type="slidenum">
              <a:rPr lang="de-DE" smtClean="0">
                <a:cs typeface="Arial" charset="0"/>
              </a:rPr>
              <a:pPr defTabSz="965200"/>
              <a:t>109</a:t>
            </a:fld>
            <a:endParaRPr lang="de-DE" dirty="0" smtClean="0">
              <a:cs typeface="Arial" charset="0"/>
            </a:endParaRPr>
          </a:p>
        </p:txBody>
      </p:sp>
      <p:sp>
        <p:nvSpPr>
          <p:cNvPr id="528386" name="Rectangle 2"/>
          <p:cNvSpPr>
            <a:spLocks noGrp="1" noRot="1" noChangeAspect="1" noChangeArrowheads="1" noTextEdit="1"/>
          </p:cNvSpPr>
          <p:nvPr>
            <p:ph type="sldImg"/>
          </p:nvPr>
        </p:nvSpPr>
        <p:spPr>
          <a:xfrm>
            <a:off x="461963" y="719138"/>
            <a:ext cx="6396037" cy="3600450"/>
          </a:xfrm>
          <a:ln/>
        </p:spPr>
      </p:sp>
      <p:sp>
        <p:nvSpPr>
          <p:cNvPr id="52838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12812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pPr defTabSz="965200"/>
            <a:fld id="{6C6C8070-53AD-46AD-91FE-C2D26E2B6A20}" type="slidenum">
              <a:rPr lang="de-DE" smtClean="0">
                <a:cs typeface="Arial" charset="0"/>
              </a:rPr>
              <a:pPr defTabSz="965200"/>
              <a:t>11</a:t>
            </a:fld>
            <a:endParaRPr lang="de-DE" dirty="0" smtClean="0">
              <a:cs typeface="Arial" charset="0"/>
            </a:endParaRPr>
          </a:p>
        </p:txBody>
      </p:sp>
      <p:sp>
        <p:nvSpPr>
          <p:cNvPr id="36866" name="Rectangle 2"/>
          <p:cNvSpPr>
            <a:spLocks noGrp="1" noRot="1" noChangeAspect="1" noChangeArrowheads="1" noTextEdit="1"/>
          </p:cNvSpPr>
          <p:nvPr>
            <p:ph type="sldImg"/>
          </p:nvPr>
        </p:nvSpPr>
        <p:spPr>
          <a:xfrm>
            <a:off x="461963" y="719138"/>
            <a:ext cx="6396037" cy="3600450"/>
          </a:xfrm>
          <a:ln/>
        </p:spPr>
      </p:sp>
      <p:sp>
        <p:nvSpPr>
          <p:cNvPr id="3686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030463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p:spPr>
        <p:txBody>
          <a:bodyPr/>
          <a:lstStyle/>
          <a:p>
            <a:pPr defTabSz="965200"/>
            <a:fld id="{F9294156-1EE6-44D5-BC13-25D2EF9E46F2}" type="slidenum">
              <a:rPr lang="de-DE" smtClean="0">
                <a:cs typeface="Arial" charset="0"/>
              </a:rPr>
              <a:pPr defTabSz="965200"/>
              <a:t>110</a:t>
            </a:fld>
            <a:endParaRPr lang="de-DE" dirty="0" smtClean="0">
              <a:cs typeface="Arial" charset="0"/>
            </a:endParaRPr>
          </a:p>
        </p:txBody>
      </p:sp>
      <p:sp>
        <p:nvSpPr>
          <p:cNvPr id="530434" name="Rectangle 2"/>
          <p:cNvSpPr>
            <a:spLocks noGrp="1" noRot="1" noChangeAspect="1" noChangeArrowheads="1" noTextEdit="1"/>
          </p:cNvSpPr>
          <p:nvPr>
            <p:ph type="sldImg"/>
          </p:nvPr>
        </p:nvSpPr>
        <p:spPr>
          <a:xfrm>
            <a:off x="461963" y="719138"/>
            <a:ext cx="6396037" cy="3600450"/>
          </a:xfrm>
          <a:ln/>
        </p:spPr>
      </p:sp>
      <p:sp>
        <p:nvSpPr>
          <p:cNvPr id="53043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882440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p:spPr>
        <p:txBody>
          <a:bodyPr/>
          <a:lstStyle/>
          <a:p>
            <a:pPr defTabSz="965200"/>
            <a:fld id="{1F17F573-65A8-4C4B-8BFE-F162EFEFBD44}" type="slidenum">
              <a:rPr lang="de-DE" smtClean="0">
                <a:cs typeface="Arial" charset="0"/>
              </a:rPr>
              <a:pPr defTabSz="965200"/>
              <a:t>111</a:t>
            </a:fld>
            <a:endParaRPr lang="de-DE" dirty="0" smtClean="0">
              <a:cs typeface="Arial" charset="0"/>
            </a:endParaRPr>
          </a:p>
        </p:txBody>
      </p:sp>
      <p:sp>
        <p:nvSpPr>
          <p:cNvPr id="532482" name="Rectangle 2"/>
          <p:cNvSpPr>
            <a:spLocks noGrp="1" noRot="1" noChangeAspect="1" noChangeArrowheads="1" noTextEdit="1"/>
          </p:cNvSpPr>
          <p:nvPr>
            <p:ph type="sldImg"/>
          </p:nvPr>
        </p:nvSpPr>
        <p:spPr>
          <a:xfrm>
            <a:off x="461963" y="719138"/>
            <a:ext cx="6396037" cy="3600450"/>
          </a:xfrm>
          <a:ln/>
        </p:spPr>
      </p:sp>
      <p:sp>
        <p:nvSpPr>
          <p:cNvPr id="53248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630225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p:spPr>
        <p:txBody>
          <a:bodyPr/>
          <a:lstStyle/>
          <a:p>
            <a:pPr defTabSz="965200"/>
            <a:fld id="{C62E061D-84FC-4C9B-9F88-21390FDD8605}" type="slidenum">
              <a:rPr lang="de-DE" smtClean="0">
                <a:cs typeface="Arial" charset="0"/>
              </a:rPr>
              <a:pPr defTabSz="965200"/>
              <a:t>112</a:t>
            </a:fld>
            <a:endParaRPr lang="de-DE" dirty="0" smtClean="0">
              <a:cs typeface="Arial" charset="0"/>
            </a:endParaRPr>
          </a:p>
        </p:txBody>
      </p:sp>
      <p:sp>
        <p:nvSpPr>
          <p:cNvPr id="534530" name="Rectangle 2"/>
          <p:cNvSpPr>
            <a:spLocks noGrp="1" noRot="1" noChangeAspect="1" noChangeArrowheads="1" noTextEdit="1"/>
          </p:cNvSpPr>
          <p:nvPr>
            <p:ph type="sldImg"/>
          </p:nvPr>
        </p:nvSpPr>
        <p:spPr>
          <a:xfrm>
            <a:off x="461963" y="719138"/>
            <a:ext cx="6396037" cy="3600450"/>
          </a:xfrm>
          <a:ln/>
        </p:spPr>
      </p:sp>
      <p:sp>
        <p:nvSpPr>
          <p:cNvPr id="53453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798807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p:spPr>
        <p:txBody>
          <a:bodyPr/>
          <a:lstStyle/>
          <a:p>
            <a:pPr defTabSz="965200"/>
            <a:fld id="{E81A2E94-7E64-4E3D-8661-355031A59F3D}" type="slidenum">
              <a:rPr lang="de-DE" smtClean="0">
                <a:cs typeface="Arial" charset="0"/>
              </a:rPr>
              <a:pPr defTabSz="965200"/>
              <a:t>113</a:t>
            </a:fld>
            <a:endParaRPr lang="de-DE" dirty="0" smtClean="0">
              <a:cs typeface="Arial" charset="0"/>
            </a:endParaRPr>
          </a:p>
        </p:txBody>
      </p:sp>
      <p:sp>
        <p:nvSpPr>
          <p:cNvPr id="536578" name="Rectangle 2"/>
          <p:cNvSpPr>
            <a:spLocks noGrp="1" noRot="1" noChangeAspect="1" noChangeArrowheads="1" noTextEdit="1"/>
          </p:cNvSpPr>
          <p:nvPr>
            <p:ph type="sldImg"/>
          </p:nvPr>
        </p:nvSpPr>
        <p:spPr>
          <a:xfrm>
            <a:off x="461963" y="719138"/>
            <a:ext cx="6396037" cy="3600450"/>
          </a:xfrm>
          <a:ln/>
        </p:spPr>
      </p:sp>
      <p:sp>
        <p:nvSpPr>
          <p:cNvPr id="53657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862223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p:spPr>
        <p:txBody>
          <a:bodyPr/>
          <a:lstStyle/>
          <a:p>
            <a:pPr defTabSz="965200"/>
            <a:fld id="{7788AAD5-7D17-4165-BE30-E6CD6891D130}" type="slidenum">
              <a:rPr lang="de-DE" smtClean="0">
                <a:cs typeface="Arial" charset="0"/>
              </a:rPr>
              <a:pPr defTabSz="965200"/>
              <a:t>114</a:t>
            </a:fld>
            <a:endParaRPr lang="de-DE" dirty="0" smtClean="0">
              <a:cs typeface="Arial" charset="0"/>
            </a:endParaRPr>
          </a:p>
        </p:txBody>
      </p:sp>
      <p:sp>
        <p:nvSpPr>
          <p:cNvPr id="538626" name="Rectangle 2"/>
          <p:cNvSpPr>
            <a:spLocks noGrp="1" noRot="1" noChangeAspect="1" noChangeArrowheads="1" noTextEdit="1"/>
          </p:cNvSpPr>
          <p:nvPr>
            <p:ph type="sldImg"/>
          </p:nvPr>
        </p:nvSpPr>
        <p:spPr>
          <a:xfrm>
            <a:off x="461963" y="719138"/>
            <a:ext cx="6396037" cy="3600450"/>
          </a:xfrm>
          <a:ln/>
        </p:spPr>
      </p:sp>
      <p:sp>
        <p:nvSpPr>
          <p:cNvPr id="53862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883964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p:spPr>
        <p:txBody>
          <a:bodyPr/>
          <a:lstStyle/>
          <a:p>
            <a:pPr defTabSz="965200"/>
            <a:fld id="{29490176-7D23-453B-88F8-7A262EAC066E}" type="slidenum">
              <a:rPr lang="de-DE" smtClean="0">
                <a:cs typeface="Arial" charset="0"/>
              </a:rPr>
              <a:pPr defTabSz="965200"/>
              <a:t>115</a:t>
            </a:fld>
            <a:endParaRPr lang="de-DE" dirty="0" smtClean="0">
              <a:cs typeface="Arial" charset="0"/>
            </a:endParaRPr>
          </a:p>
        </p:txBody>
      </p:sp>
      <p:sp>
        <p:nvSpPr>
          <p:cNvPr id="540674" name="Rectangle 2"/>
          <p:cNvSpPr>
            <a:spLocks noGrp="1" noRot="1" noChangeAspect="1" noChangeArrowheads="1" noTextEdit="1"/>
          </p:cNvSpPr>
          <p:nvPr>
            <p:ph type="sldImg"/>
          </p:nvPr>
        </p:nvSpPr>
        <p:spPr>
          <a:xfrm>
            <a:off x="461963" y="719138"/>
            <a:ext cx="6396037" cy="3600450"/>
          </a:xfrm>
          <a:ln/>
        </p:spPr>
      </p:sp>
      <p:sp>
        <p:nvSpPr>
          <p:cNvPr id="5406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74606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p:spPr>
        <p:txBody>
          <a:bodyPr/>
          <a:lstStyle/>
          <a:p>
            <a:pPr defTabSz="965200"/>
            <a:fld id="{7E818A3C-A194-47AC-8F19-85712DAFA372}" type="slidenum">
              <a:rPr lang="de-DE" smtClean="0">
                <a:cs typeface="Arial" charset="0"/>
              </a:rPr>
              <a:pPr defTabSz="965200"/>
              <a:t>116</a:t>
            </a:fld>
            <a:endParaRPr lang="de-DE" dirty="0" smtClean="0">
              <a:cs typeface="Arial" charset="0"/>
            </a:endParaRPr>
          </a:p>
        </p:txBody>
      </p:sp>
      <p:sp>
        <p:nvSpPr>
          <p:cNvPr id="542722" name="Rectangle 2"/>
          <p:cNvSpPr>
            <a:spLocks noGrp="1" noRot="1" noChangeAspect="1" noChangeArrowheads="1" noTextEdit="1"/>
          </p:cNvSpPr>
          <p:nvPr>
            <p:ph type="sldImg"/>
          </p:nvPr>
        </p:nvSpPr>
        <p:spPr>
          <a:xfrm>
            <a:off x="461963" y="719138"/>
            <a:ext cx="6396037" cy="3600450"/>
          </a:xfrm>
          <a:ln/>
        </p:spPr>
      </p:sp>
      <p:sp>
        <p:nvSpPr>
          <p:cNvPr id="5427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801244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p:spPr>
        <p:txBody>
          <a:bodyPr/>
          <a:lstStyle/>
          <a:p>
            <a:pPr defTabSz="965200"/>
            <a:fld id="{335C9E66-11B6-4437-ADC7-68BA9E30D4B4}" type="slidenum">
              <a:rPr lang="de-DE" smtClean="0">
                <a:cs typeface="Arial" charset="0"/>
              </a:rPr>
              <a:pPr defTabSz="965200"/>
              <a:t>117</a:t>
            </a:fld>
            <a:endParaRPr lang="de-DE" dirty="0" smtClean="0">
              <a:cs typeface="Arial" charset="0"/>
            </a:endParaRPr>
          </a:p>
        </p:txBody>
      </p:sp>
      <p:sp>
        <p:nvSpPr>
          <p:cNvPr id="544770" name="Rectangle 2"/>
          <p:cNvSpPr>
            <a:spLocks noGrp="1" noRot="1" noChangeAspect="1" noChangeArrowheads="1" noTextEdit="1"/>
          </p:cNvSpPr>
          <p:nvPr>
            <p:ph type="sldImg"/>
          </p:nvPr>
        </p:nvSpPr>
        <p:spPr>
          <a:xfrm>
            <a:off x="461963" y="719138"/>
            <a:ext cx="6396037" cy="3600450"/>
          </a:xfrm>
          <a:ln/>
        </p:spPr>
      </p:sp>
      <p:sp>
        <p:nvSpPr>
          <p:cNvPr id="54477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489203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p:spPr>
        <p:txBody>
          <a:bodyPr/>
          <a:lstStyle/>
          <a:p>
            <a:pPr defTabSz="965200"/>
            <a:fld id="{998E792A-BDDB-423D-95A3-79C6495C5ED2}" type="slidenum">
              <a:rPr lang="de-DE" smtClean="0">
                <a:cs typeface="Arial" charset="0"/>
              </a:rPr>
              <a:pPr defTabSz="965200"/>
              <a:t>118</a:t>
            </a:fld>
            <a:endParaRPr lang="de-DE" dirty="0" smtClean="0">
              <a:cs typeface="Arial" charset="0"/>
            </a:endParaRPr>
          </a:p>
        </p:txBody>
      </p:sp>
      <p:sp>
        <p:nvSpPr>
          <p:cNvPr id="546818" name="Rectangle 2"/>
          <p:cNvSpPr>
            <a:spLocks noGrp="1" noRot="1" noChangeAspect="1" noChangeArrowheads="1" noTextEdit="1"/>
          </p:cNvSpPr>
          <p:nvPr>
            <p:ph type="sldImg"/>
          </p:nvPr>
        </p:nvSpPr>
        <p:spPr>
          <a:xfrm>
            <a:off x="461963" y="719138"/>
            <a:ext cx="6396037" cy="3600450"/>
          </a:xfrm>
          <a:ln/>
        </p:spPr>
      </p:sp>
      <p:sp>
        <p:nvSpPr>
          <p:cNvPr id="54681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693866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p:spPr>
        <p:txBody>
          <a:bodyPr/>
          <a:lstStyle/>
          <a:p>
            <a:pPr defTabSz="965200"/>
            <a:fld id="{470CDD8F-D873-43C7-A2E8-AE50AF834821}" type="slidenum">
              <a:rPr lang="de-DE" smtClean="0">
                <a:cs typeface="Arial" charset="0"/>
              </a:rPr>
              <a:pPr defTabSz="965200"/>
              <a:t>119</a:t>
            </a:fld>
            <a:endParaRPr lang="de-DE" dirty="0" smtClean="0">
              <a:cs typeface="Arial" charset="0"/>
            </a:endParaRPr>
          </a:p>
        </p:txBody>
      </p:sp>
      <p:sp>
        <p:nvSpPr>
          <p:cNvPr id="548866" name="Rectangle 2"/>
          <p:cNvSpPr>
            <a:spLocks noGrp="1" noRot="1" noChangeAspect="1" noChangeArrowheads="1" noTextEdit="1"/>
          </p:cNvSpPr>
          <p:nvPr>
            <p:ph type="sldImg"/>
          </p:nvPr>
        </p:nvSpPr>
        <p:spPr>
          <a:xfrm>
            <a:off x="461963" y="719138"/>
            <a:ext cx="6396037" cy="3600450"/>
          </a:xfrm>
          <a:ln/>
        </p:spPr>
      </p:sp>
      <p:sp>
        <p:nvSpPr>
          <p:cNvPr id="54886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2736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pPr defTabSz="965200"/>
            <a:fld id="{AAC99388-3C6F-4806-9B35-4EFDDE47FABF}" type="slidenum">
              <a:rPr lang="de-DE" smtClean="0">
                <a:cs typeface="Arial" charset="0"/>
              </a:rPr>
              <a:pPr defTabSz="965200"/>
              <a:t>12</a:t>
            </a:fld>
            <a:endParaRPr lang="de-DE" dirty="0" smtClean="0">
              <a:cs typeface="Arial" charset="0"/>
            </a:endParaRPr>
          </a:p>
        </p:txBody>
      </p:sp>
      <p:sp>
        <p:nvSpPr>
          <p:cNvPr id="38914" name="Rectangle 2"/>
          <p:cNvSpPr>
            <a:spLocks noGrp="1" noRot="1" noChangeAspect="1" noChangeArrowheads="1" noTextEdit="1"/>
          </p:cNvSpPr>
          <p:nvPr>
            <p:ph type="sldImg"/>
          </p:nvPr>
        </p:nvSpPr>
        <p:spPr>
          <a:xfrm>
            <a:off x="461963" y="719138"/>
            <a:ext cx="6396037" cy="3600450"/>
          </a:xfrm>
          <a:ln/>
        </p:spPr>
      </p:sp>
      <p:sp>
        <p:nvSpPr>
          <p:cNvPr id="389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551579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p:cNvSpPr>
            <a:spLocks noGrp="1" noChangeArrowheads="1"/>
          </p:cNvSpPr>
          <p:nvPr>
            <p:ph type="sldNum" sz="quarter" idx="5"/>
          </p:nvPr>
        </p:nvSpPr>
        <p:spPr>
          <a:noFill/>
        </p:spPr>
        <p:txBody>
          <a:bodyPr/>
          <a:lstStyle/>
          <a:p>
            <a:pPr defTabSz="965200"/>
            <a:fld id="{6F622784-AF53-4DDF-A9DE-325783A6666B}" type="slidenum">
              <a:rPr lang="de-DE" smtClean="0">
                <a:cs typeface="Arial" charset="0"/>
              </a:rPr>
              <a:pPr defTabSz="965200"/>
              <a:t>120</a:t>
            </a:fld>
            <a:endParaRPr lang="de-DE" dirty="0" smtClean="0">
              <a:cs typeface="Arial" charset="0"/>
            </a:endParaRPr>
          </a:p>
        </p:txBody>
      </p:sp>
      <p:sp>
        <p:nvSpPr>
          <p:cNvPr id="550914" name="Rectangle 2"/>
          <p:cNvSpPr>
            <a:spLocks noGrp="1" noRot="1" noChangeAspect="1" noChangeArrowheads="1" noTextEdit="1"/>
          </p:cNvSpPr>
          <p:nvPr>
            <p:ph type="sldImg"/>
          </p:nvPr>
        </p:nvSpPr>
        <p:spPr>
          <a:xfrm>
            <a:off x="461963" y="719138"/>
            <a:ext cx="6396037" cy="3600450"/>
          </a:xfrm>
          <a:ln/>
        </p:spPr>
      </p:sp>
      <p:sp>
        <p:nvSpPr>
          <p:cNvPr id="5509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989626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p:spPr>
        <p:txBody>
          <a:bodyPr/>
          <a:lstStyle/>
          <a:p>
            <a:pPr defTabSz="965200"/>
            <a:fld id="{E1955EC9-8DF2-44F9-B991-52ED9EDDE7AF}" type="slidenum">
              <a:rPr lang="de-DE" smtClean="0">
                <a:cs typeface="Arial" charset="0"/>
              </a:rPr>
              <a:pPr defTabSz="965200"/>
              <a:t>121</a:t>
            </a:fld>
            <a:endParaRPr lang="de-DE" dirty="0" smtClean="0">
              <a:cs typeface="Arial" charset="0"/>
            </a:endParaRPr>
          </a:p>
        </p:txBody>
      </p:sp>
      <p:sp>
        <p:nvSpPr>
          <p:cNvPr id="552962" name="Rectangle 2"/>
          <p:cNvSpPr>
            <a:spLocks noGrp="1" noRot="1" noChangeAspect="1" noChangeArrowheads="1" noTextEdit="1"/>
          </p:cNvSpPr>
          <p:nvPr>
            <p:ph type="sldImg"/>
          </p:nvPr>
        </p:nvSpPr>
        <p:spPr>
          <a:xfrm>
            <a:off x="461963" y="719138"/>
            <a:ext cx="6396037" cy="3600450"/>
          </a:xfrm>
          <a:ln/>
        </p:spPr>
      </p:sp>
      <p:sp>
        <p:nvSpPr>
          <p:cNvPr id="5529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336193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p:spPr>
        <p:txBody>
          <a:bodyPr/>
          <a:lstStyle/>
          <a:p>
            <a:pPr defTabSz="965200"/>
            <a:fld id="{828BC32D-5C33-444F-92FE-DFB8243F4D65}" type="slidenum">
              <a:rPr lang="de-DE" smtClean="0">
                <a:cs typeface="Arial" charset="0"/>
              </a:rPr>
              <a:pPr defTabSz="965200"/>
              <a:t>122</a:t>
            </a:fld>
            <a:endParaRPr lang="de-DE" dirty="0" smtClean="0">
              <a:cs typeface="Arial" charset="0"/>
            </a:endParaRPr>
          </a:p>
        </p:txBody>
      </p:sp>
      <p:sp>
        <p:nvSpPr>
          <p:cNvPr id="555010" name="Rectangle 2"/>
          <p:cNvSpPr>
            <a:spLocks noGrp="1" noRot="1" noChangeAspect="1" noChangeArrowheads="1" noTextEdit="1"/>
          </p:cNvSpPr>
          <p:nvPr>
            <p:ph type="sldImg"/>
          </p:nvPr>
        </p:nvSpPr>
        <p:spPr>
          <a:xfrm>
            <a:off x="461963" y="719138"/>
            <a:ext cx="6396037" cy="3600450"/>
          </a:xfrm>
          <a:ln/>
        </p:spPr>
      </p:sp>
      <p:sp>
        <p:nvSpPr>
          <p:cNvPr id="5550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2411590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p:spPr>
        <p:txBody>
          <a:bodyPr/>
          <a:lstStyle/>
          <a:p>
            <a:pPr defTabSz="965200"/>
            <a:fld id="{38498E76-1073-4218-A28D-6BBCE15414BA}" type="slidenum">
              <a:rPr lang="de-DE" smtClean="0">
                <a:cs typeface="Arial" charset="0"/>
              </a:rPr>
              <a:pPr defTabSz="965200"/>
              <a:t>123</a:t>
            </a:fld>
            <a:endParaRPr lang="de-DE" dirty="0" smtClean="0">
              <a:cs typeface="Arial" charset="0"/>
            </a:endParaRPr>
          </a:p>
        </p:txBody>
      </p:sp>
      <p:sp>
        <p:nvSpPr>
          <p:cNvPr id="557058" name="Rectangle 2"/>
          <p:cNvSpPr>
            <a:spLocks noGrp="1" noRot="1" noChangeAspect="1" noChangeArrowheads="1" noTextEdit="1"/>
          </p:cNvSpPr>
          <p:nvPr>
            <p:ph type="sldImg"/>
          </p:nvPr>
        </p:nvSpPr>
        <p:spPr>
          <a:xfrm>
            <a:off x="461963" y="719138"/>
            <a:ext cx="6396037" cy="3600450"/>
          </a:xfrm>
          <a:ln/>
        </p:spPr>
      </p:sp>
      <p:sp>
        <p:nvSpPr>
          <p:cNvPr id="5570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896317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p:spPr>
        <p:txBody>
          <a:bodyPr/>
          <a:lstStyle/>
          <a:p>
            <a:pPr defTabSz="965200"/>
            <a:fld id="{21C235BB-5E72-4C90-B31A-E08D9B5B5D19}" type="slidenum">
              <a:rPr lang="de-DE" smtClean="0">
                <a:cs typeface="Arial" charset="0"/>
              </a:rPr>
              <a:pPr defTabSz="965200"/>
              <a:t>124</a:t>
            </a:fld>
            <a:endParaRPr lang="de-DE" dirty="0" smtClean="0">
              <a:cs typeface="Arial" charset="0"/>
            </a:endParaRPr>
          </a:p>
        </p:txBody>
      </p:sp>
      <p:sp>
        <p:nvSpPr>
          <p:cNvPr id="559106" name="Rectangle 2"/>
          <p:cNvSpPr>
            <a:spLocks noGrp="1" noRot="1" noChangeAspect="1" noChangeArrowheads="1" noTextEdit="1"/>
          </p:cNvSpPr>
          <p:nvPr>
            <p:ph type="sldImg"/>
          </p:nvPr>
        </p:nvSpPr>
        <p:spPr>
          <a:xfrm>
            <a:off x="461963" y="719138"/>
            <a:ext cx="6396037" cy="3600450"/>
          </a:xfrm>
          <a:ln/>
        </p:spPr>
      </p:sp>
      <p:sp>
        <p:nvSpPr>
          <p:cNvPr id="5591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210781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p:spPr>
        <p:txBody>
          <a:bodyPr/>
          <a:lstStyle/>
          <a:p>
            <a:pPr defTabSz="965200"/>
            <a:fld id="{978A6E1E-8BE4-402A-A210-919DBEF0BA4C}" type="slidenum">
              <a:rPr lang="de-DE" smtClean="0">
                <a:cs typeface="Arial" charset="0"/>
              </a:rPr>
              <a:pPr defTabSz="965200"/>
              <a:t>125</a:t>
            </a:fld>
            <a:endParaRPr lang="de-DE" dirty="0" smtClean="0">
              <a:cs typeface="Arial" charset="0"/>
            </a:endParaRPr>
          </a:p>
        </p:txBody>
      </p:sp>
      <p:sp>
        <p:nvSpPr>
          <p:cNvPr id="561154" name="Rectangle 2"/>
          <p:cNvSpPr>
            <a:spLocks noGrp="1" noRot="1" noChangeAspect="1" noChangeArrowheads="1" noTextEdit="1"/>
          </p:cNvSpPr>
          <p:nvPr>
            <p:ph type="sldImg"/>
          </p:nvPr>
        </p:nvSpPr>
        <p:spPr>
          <a:xfrm>
            <a:off x="461963" y="719138"/>
            <a:ext cx="6396037" cy="3600450"/>
          </a:xfrm>
          <a:ln/>
        </p:spPr>
      </p:sp>
      <p:sp>
        <p:nvSpPr>
          <p:cNvPr id="5611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510474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p:spPr>
        <p:txBody>
          <a:bodyPr/>
          <a:lstStyle/>
          <a:p>
            <a:pPr defTabSz="965200"/>
            <a:fld id="{D4325D11-52E7-4CC8-B977-26680AFA8079}" type="slidenum">
              <a:rPr lang="de-DE" smtClean="0">
                <a:cs typeface="Arial" charset="0"/>
              </a:rPr>
              <a:pPr defTabSz="965200"/>
              <a:t>126</a:t>
            </a:fld>
            <a:endParaRPr lang="de-DE" dirty="0" smtClean="0">
              <a:cs typeface="Arial" charset="0"/>
            </a:endParaRPr>
          </a:p>
        </p:txBody>
      </p:sp>
      <p:sp>
        <p:nvSpPr>
          <p:cNvPr id="563202" name="Rectangle 2"/>
          <p:cNvSpPr>
            <a:spLocks noGrp="1" noRot="1" noChangeAspect="1" noChangeArrowheads="1" noTextEdit="1"/>
          </p:cNvSpPr>
          <p:nvPr>
            <p:ph type="sldImg"/>
          </p:nvPr>
        </p:nvSpPr>
        <p:spPr>
          <a:xfrm>
            <a:off x="461963" y="719138"/>
            <a:ext cx="6396037" cy="3600450"/>
          </a:xfrm>
          <a:ln/>
        </p:spPr>
      </p:sp>
      <p:sp>
        <p:nvSpPr>
          <p:cNvPr id="5632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002829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p:spPr>
        <p:txBody>
          <a:bodyPr/>
          <a:lstStyle/>
          <a:p>
            <a:pPr defTabSz="965200"/>
            <a:fld id="{DA8C9AFB-D475-4C1C-A660-FC4F86412387}" type="slidenum">
              <a:rPr lang="de-DE" smtClean="0">
                <a:cs typeface="Arial" charset="0"/>
              </a:rPr>
              <a:pPr defTabSz="965200"/>
              <a:t>127</a:t>
            </a:fld>
            <a:endParaRPr lang="de-DE" dirty="0" smtClean="0">
              <a:cs typeface="Arial" charset="0"/>
            </a:endParaRPr>
          </a:p>
        </p:txBody>
      </p:sp>
      <p:sp>
        <p:nvSpPr>
          <p:cNvPr id="565250" name="Rectangle 2"/>
          <p:cNvSpPr>
            <a:spLocks noGrp="1" noRot="1" noChangeAspect="1" noChangeArrowheads="1" noTextEdit="1"/>
          </p:cNvSpPr>
          <p:nvPr>
            <p:ph type="sldImg"/>
          </p:nvPr>
        </p:nvSpPr>
        <p:spPr>
          <a:xfrm>
            <a:off x="461963" y="719138"/>
            <a:ext cx="6396037" cy="3600450"/>
          </a:xfrm>
          <a:ln/>
        </p:spPr>
      </p:sp>
      <p:sp>
        <p:nvSpPr>
          <p:cNvPr id="56525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986415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p:spPr>
        <p:txBody>
          <a:bodyPr/>
          <a:lstStyle/>
          <a:p>
            <a:pPr defTabSz="965200"/>
            <a:fld id="{196AF668-9B5C-4EDD-9C35-0AEB31ACEF43}" type="slidenum">
              <a:rPr lang="de-DE" smtClean="0">
                <a:cs typeface="Arial" charset="0"/>
              </a:rPr>
              <a:pPr defTabSz="965200"/>
              <a:t>128</a:t>
            </a:fld>
            <a:endParaRPr lang="de-DE" dirty="0" smtClean="0">
              <a:cs typeface="Arial" charset="0"/>
            </a:endParaRPr>
          </a:p>
        </p:txBody>
      </p:sp>
      <p:sp>
        <p:nvSpPr>
          <p:cNvPr id="567298" name="Rectangle 2"/>
          <p:cNvSpPr>
            <a:spLocks noGrp="1" noRot="1" noChangeAspect="1" noChangeArrowheads="1" noTextEdit="1"/>
          </p:cNvSpPr>
          <p:nvPr>
            <p:ph type="sldImg"/>
          </p:nvPr>
        </p:nvSpPr>
        <p:spPr>
          <a:xfrm>
            <a:off x="461963" y="719138"/>
            <a:ext cx="6396037" cy="3600450"/>
          </a:xfrm>
          <a:ln/>
        </p:spPr>
      </p:sp>
      <p:sp>
        <p:nvSpPr>
          <p:cNvPr id="5672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82700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p:spPr>
        <p:txBody>
          <a:bodyPr/>
          <a:lstStyle/>
          <a:p>
            <a:pPr defTabSz="965200"/>
            <a:fld id="{5EE25207-9D05-4AD3-83AD-A21B676599E5}" type="slidenum">
              <a:rPr lang="de-DE" smtClean="0">
                <a:cs typeface="Arial" charset="0"/>
              </a:rPr>
              <a:pPr defTabSz="965200"/>
              <a:t>129</a:t>
            </a:fld>
            <a:endParaRPr lang="de-DE" dirty="0" smtClean="0">
              <a:cs typeface="Arial" charset="0"/>
            </a:endParaRPr>
          </a:p>
        </p:txBody>
      </p:sp>
      <p:sp>
        <p:nvSpPr>
          <p:cNvPr id="569346" name="Rectangle 2"/>
          <p:cNvSpPr>
            <a:spLocks noGrp="1" noRot="1" noChangeAspect="1" noChangeArrowheads="1" noTextEdit="1"/>
          </p:cNvSpPr>
          <p:nvPr>
            <p:ph type="sldImg"/>
          </p:nvPr>
        </p:nvSpPr>
        <p:spPr>
          <a:xfrm>
            <a:off x="461963" y="719138"/>
            <a:ext cx="6396037" cy="3600450"/>
          </a:xfrm>
          <a:ln/>
        </p:spPr>
      </p:sp>
      <p:sp>
        <p:nvSpPr>
          <p:cNvPr id="56934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36649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pPr defTabSz="965200"/>
            <a:fld id="{38F9D83B-2046-4B55-B87F-6F2962B557DF}" type="slidenum">
              <a:rPr lang="de-DE" smtClean="0">
                <a:cs typeface="Arial" charset="0"/>
              </a:rPr>
              <a:pPr defTabSz="965200"/>
              <a:t>13</a:t>
            </a:fld>
            <a:endParaRPr lang="de-DE" dirty="0" smtClean="0">
              <a:cs typeface="Arial" charset="0"/>
            </a:endParaRPr>
          </a:p>
        </p:txBody>
      </p:sp>
      <p:sp>
        <p:nvSpPr>
          <p:cNvPr id="40962" name="Rectangle 2"/>
          <p:cNvSpPr>
            <a:spLocks noGrp="1" noRot="1" noChangeAspect="1" noChangeArrowheads="1" noTextEdit="1"/>
          </p:cNvSpPr>
          <p:nvPr>
            <p:ph type="sldImg"/>
          </p:nvPr>
        </p:nvSpPr>
        <p:spPr>
          <a:xfrm>
            <a:off x="461963" y="719138"/>
            <a:ext cx="6396037" cy="3600450"/>
          </a:xfrm>
          <a:ln/>
        </p:spPr>
      </p:sp>
      <p:sp>
        <p:nvSpPr>
          <p:cNvPr id="409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124695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defTabSz="965200"/>
            <a:fld id="{7D8002F4-9E66-4837-9BB3-6F4F990395CB}" type="slidenum">
              <a:rPr lang="de-DE" smtClean="0">
                <a:cs typeface="Arial" charset="0"/>
              </a:rPr>
              <a:pPr defTabSz="965200"/>
              <a:t>130</a:t>
            </a:fld>
            <a:endParaRPr lang="de-DE" dirty="0" smtClean="0">
              <a:cs typeface="Arial" charset="0"/>
            </a:endParaRPr>
          </a:p>
        </p:txBody>
      </p:sp>
      <p:sp>
        <p:nvSpPr>
          <p:cNvPr id="571394" name="Rectangle 2"/>
          <p:cNvSpPr>
            <a:spLocks noGrp="1" noRot="1" noChangeAspect="1" noChangeArrowheads="1" noTextEdit="1"/>
          </p:cNvSpPr>
          <p:nvPr>
            <p:ph type="sldImg"/>
          </p:nvPr>
        </p:nvSpPr>
        <p:spPr>
          <a:xfrm>
            <a:off x="461963" y="719138"/>
            <a:ext cx="6396037" cy="3600450"/>
          </a:xfrm>
          <a:ln/>
        </p:spPr>
      </p:sp>
      <p:sp>
        <p:nvSpPr>
          <p:cNvPr id="57139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0057608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p:spPr>
        <p:txBody>
          <a:bodyPr/>
          <a:lstStyle/>
          <a:p>
            <a:pPr defTabSz="965200"/>
            <a:fld id="{BC58C8C4-24D4-4401-9812-0BBE17F4D53F}" type="slidenum">
              <a:rPr lang="de-DE" smtClean="0">
                <a:cs typeface="Arial" charset="0"/>
              </a:rPr>
              <a:pPr defTabSz="965200"/>
              <a:t>131</a:t>
            </a:fld>
            <a:endParaRPr lang="de-DE" dirty="0" smtClean="0">
              <a:cs typeface="Arial" charset="0"/>
            </a:endParaRPr>
          </a:p>
        </p:txBody>
      </p:sp>
      <p:sp>
        <p:nvSpPr>
          <p:cNvPr id="573442" name="Rectangle 2"/>
          <p:cNvSpPr>
            <a:spLocks noGrp="1" noRot="1" noChangeAspect="1" noChangeArrowheads="1" noTextEdit="1"/>
          </p:cNvSpPr>
          <p:nvPr>
            <p:ph type="sldImg"/>
          </p:nvPr>
        </p:nvSpPr>
        <p:spPr>
          <a:xfrm>
            <a:off x="461963" y="719138"/>
            <a:ext cx="6396037" cy="3600450"/>
          </a:xfrm>
          <a:ln/>
        </p:spPr>
      </p:sp>
      <p:sp>
        <p:nvSpPr>
          <p:cNvPr id="57344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230936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p:spPr>
        <p:txBody>
          <a:bodyPr/>
          <a:lstStyle/>
          <a:p>
            <a:pPr defTabSz="965200"/>
            <a:fld id="{8B3A4879-A30B-435B-A694-5A0E0A8D14F1}" type="slidenum">
              <a:rPr lang="de-DE" smtClean="0">
                <a:cs typeface="Arial" charset="0"/>
              </a:rPr>
              <a:pPr defTabSz="965200"/>
              <a:t>132</a:t>
            </a:fld>
            <a:endParaRPr lang="de-DE" dirty="0" smtClean="0">
              <a:cs typeface="Arial" charset="0"/>
            </a:endParaRPr>
          </a:p>
        </p:txBody>
      </p:sp>
      <p:sp>
        <p:nvSpPr>
          <p:cNvPr id="575490" name="Rectangle 2"/>
          <p:cNvSpPr>
            <a:spLocks noGrp="1" noRot="1" noChangeAspect="1" noChangeArrowheads="1" noTextEdit="1"/>
          </p:cNvSpPr>
          <p:nvPr>
            <p:ph type="sldImg"/>
          </p:nvPr>
        </p:nvSpPr>
        <p:spPr>
          <a:xfrm>
            <a:off x="461963" y="719138"/>
            <a:ext cx="6396037" cy="3600450"/>
          </a:xfrm>
          <a:ln/>
        </p:spPr>
      </p:sp>
      <p:sp>
        <p:nvSpPr>
          <p:cNvPr id="57549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422049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7"/>
          <p:cNvSpPr>
            <a:spLocks noGrp="1" noChangeArrowheads="1"/>
          </p:cNvSpPr>
          <p:nvPr>
            <p:ph type="sldNum" sz="quarter" idx="5"/>
          </p:nvPr>
        </p:nvSpPr>
        <p:spPr>
          <a:noFill/>
        </p:spPr>
        <p:txBody>
          <a:bodyPr/>
          <a:lstStyle/>
          <a:p>
            <a:pPr defTabSz="965200"/>
            <a:fld id="{72444A92-8C58-48A7-A290-CE48BDACA1BC}" type="slidenum">
              <a:rPr lang="de-DE" smtClean="0">
                <a:cs typeface="Arial" charset="0"/>
              </a:rPr>
              <a:pPr defTabSz="965200"/>
              <a:t>133</a:t>
            </a:fld>
            <a:endParaRPr lang="de-DE" dirty="0" smtClean="0">
              <a:cs typeface="Arial" charset="0"/>
            </a:endParaRPr>
          </a:p>
        </p:txBody>
      </p:sp>
      <p:sp>
        <p:nvSpPr>
          <p:cNvPr id="577538" name="Rectangle 2"/>
          <p:cNvSpPr>
            <a:spLocks noGrp="1" noRot="1" noChangeAspect="1" noChangeArrowheads="1" noTextEdit="1"/>
          </p:cNvSpPr>
          <p:nvPr>
            <p:ph type="sldImg"/>
          </p:nvPr>
        </p:nvSpPr>
        <p:spPr>
          <a:xfrm>
            <a:off x="461963" y="719138"/>
            <a:ext cx="6396037" cy="3600450"/>
          </a:xfrm>
          <a:ln/>
        </p:spPr>
      </p:sp>
      <p:sp>
        <p:nvSpPr>
          <p:cNvPr id="57753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602601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p:spPr>
        <p:txBody>
          <a:bodyPr/>
          <a:lstStyle/>
          <a:p>
            <a:pPr defTabSz="965200"/>
            <a:fld id="{E258141C-0981-4DBA-AA50-900C56B06D35}" type="slidenum">
              <a:rPr lang="de-DE" smtClean="0">
                <a:cs typeface="Arial" charset="0"/>
              </a:rPr>
              <a:pPr defTabSz="965200"/>
              <a:t>134</a:t>
            </a:fld>
            <a:endParaRPr lang="de-DE" dirty="0" smtClean="0">
              <a:cs typeface="Arial" charset="0"/>
            </a:endParaRPr>
          </a:p>
        </p:txBody>
      </p:sp>
      <p:sp>
        <p:nvSpPr>
          <p:cNvPr id="579586" name="Rectangle 2"/>
          <p:cNvSpPr>
            <a:spLocks noGrp="1" noRot="1" noChangeAspect="1" noChangeArrowheads="1" noTextEdit="1"/>
          </p:cNvSpPr>
          <p:nvPr>
            <p:ph type="sldImg"/>
          </p:nvPr>
        </p:nvSpPr>
        <p:spPr>
          <a:xfrm>
            <a:off x="461963" y="719138"/>
            <a:ext cx="6396037" cy="3600450"/>
          </a:xfrm>
          <a:ln/>
        </p:spPr>
      </p:sp>
      <p:sp>
        <p:nvSpPr>
          <p:cNvPr id="57958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379051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p:spPr>
        <p:txBody>
          <a:bodyPr/>
          <a:lstStyle/>
          <a:p>
            <a:pPr defTabSz="965200"/>
            <a:fld id="{8A28ECAF-74CD-4E15-AAE9-8EE8C10113B0}" type="slidenum">
              <a:rPr lang="de-DE" smtClean="0">
                <a:cs typeface="Arial" charset="0"/>
              </a:rPr>
              <a:pPr defTabSz="965200"/>
              <a:t>135</a:t>
            </a:fld>
            <a:endParaRPr lang="de-DE" dirty="0" smtClean="0">
              <a:cs typeface="Arial" charset="0"/>
            </a:endParaRPr>
          </a:p>
        </p:txBody>
      </p:sp>
      <p:sp>
        <p:nvSpPr>
          <p:cNvPr id="581634" name="Rectangle 2"/>
          <p:cNvSpPr>
            <a:spLocks noGrp="1" noRot="1" noChangeAspect="1" noChangeArrowheads="1" noTextEdit="1"/>
          </p:cNvSpPr>
          <p:nvPr>
            <p:ph type="sldImg"/>
          </p:nvPr>
        </p:nvSpPr>
        <p:spPr>
          <a:xfrm>
            <a:off x="461963" y="719138"/>
            <a:ext cx="6396037" cy="3600450"/>
          </a:xfrm>
          <a:ln/>
        </p:spPr>
      </p:sp>
      <p:sp>
        <p:nvSpPr>
          <p:cNvPr id="58163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2491735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p:spPr>
        <p:txBody>
          <a:bodyPr/>
          <a:lstStyle/>
          <a:p>
            <a:pPr defTabSz="965200"/>
            <a:fld id="{DAF2D51F-B863-442C-BEA7-C0E6BAE0D126}" type="slidenum">
              <a:rPr lang="de-DE" smtClean="0">
                <a:cs typeface="Arial" charset="0"/>
              </a:rPr>
              <a:pPr defTabSz="965200"/>
              <a:t>136</a:t>
            </a:fld>
            <a:endParaRPr lang="de-DE" dirty="0" smtClean="0">
              <a:cs typeface="Arial" charset="0"/>
            </a:endParaRPr>
          </a:p>
        </p:txBody>
      </p:sp>
      <p:sp>
        <p:nvSpPr>
          <p:cNvPr id="583682" name="Rectangle 2"/>
          <p:cNvSpPr>
            <a:spLocks noGrp="1" noRot="1" noChangeAspect="1" noChangeArrowheads="1" noTextEdit="1"/>
          </p:cNvSpPr>
          <p:nvPr>
            <p:ph type="sldImg"/>
          </p:nvPr>
        </p:nvSpPr>
        <p:spPr>
          <a:xfrm>
            <a:off x="461963" y="719138"/>
            <a:ext cx="6396037" cy="3600450"/>
          </a:xfrm>
          <a:ln/>
        </p:spPr>
      </p:sp>
      <p:sp>
        <p:nvSpPr>
          <p:cNvPr id="58368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663036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p:spPr>
        <p:txBody>
          <a:bodyPr/>
          <a:lstStyle/>
          <a:p>
            <a:pPr defTabSz="965200"/>
            <a:fld id="{E88C9FEF-86F9-404F-8259-0B11995B8243}" type="slidenum">
              <a:rPr lang="de-DE" smtClean="0">
                <a:cs typeface="Arial" charset="0"/>
              </a:rPr>
              <a:pPr defTabSz="965200"/>
              <a:t>137</a:t>
            </a:fld>
            <a:endParaRPr lang="de-DE" dirty="0" smtClean="0">
              <a:cs typeface="Arial" charset="0"/>
            </a:endParaRPr>
          </a:p>
        </p:txBody>
      </p:sp>
      <p:sp>
        <p:nvSpPr>
          <p:cNvPr id="585730" name="Rectangle 2"/>
          <p:cNvSpPr>
            <a:spLocks noGrp="1" noRot="1" noChangeAspect="1" noChangeArrowheads="1" noTextEdit="1"/>
          </p:cNvSpPr>
          <p:nvPr>
            <p:ph type="sldImg"/>
          </p:nvPr>
        </p:nvSpPr>
        <p:spPr>
          <a:xfrm>
            <a:off x="461963" y="719138"/>
            <a:ext cx="6396037" cy="3600450"/>
          </a:xfrm>
          <a:ln/>
        </p:spPr>
      </p:sp>
      <p:sp>
        <p:nvSpPr>
          <p:cNvPr id="58573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327437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p:spPr>
        <p:txBody>
          <a:bodyPr/>
          <a:lstStyle/>
          <a:p>
            <a:pPr defTabSz="965200"/>
            <a:fld id="{6CA34B24-5D5C-4A10-8C1D-524A3A3F2DDB}" type="slidenum">
              <a:rPr lang="de-DE" smtClean="0">
                <a:cs typeface="Arial" charset="0"/>
              </a:rPr>
              <a:pPr defTabSz="965200"/>
              <a:t>138</a:t>
            </a:fld>
            <a:endParaRPr lang="de-DE" dirty="0" smtClean="0">
              <a:cs typeface="Arial" charset="0"/>
            </a:endParaRPr>
          </a:p>
        </p:txBody>
      </p:sp>
      <p:sp>
        <p:nvSpPr>
          <p:cNvPr id="587778" name="Rectangle 2"/>
          <p:cNvSpPr>
            <a:spLocks noGrp="1" noRot="1" noChangeAspect="1" noChangeArrowheads="1" noTextEdit="1"/>
          </p:cNvSpPr>
          <p:nvPr>
            <p:ph type="sldImg"/>
          </p:nvPr>
        </p:nvSpPr>
        <p:spPr>
          <a:xfrm>
            <a:off x="461963" y="719138"/>
            <a:ext cx="6396037" cy="3600450"/>
          </a:xfrm>
          <a:ln/>
        </p:spPr>
      </p:sp>
      <p:sp>
        <p:nvSpPr>
          <p:cNvPr id="58777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664418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p:spPr>
        <p:txBody>
          <a:bodyPr/>
          <a:lstStyle/>
          <a:p>
            <a:pPr defTabSz="965200"/>
            <a:fld id="{4D5F2020-031B-4BDB-B9A4-9D02B490CA30}" type="slidenum">
              <a:rPr lang="de-DE" smtClean="0">
                <a:cs typeface="Arial" charset="0"/>
              </a:rPr>
              <a:pPr defTabSz="965200"/>
              <a:t>139</a:t>
            </a:fld>
            <a:endParaRPr lang="de-DE" dirty="0" smtClean="0">
              <a:cs typeface="Arial" charset="0"/>
            </a:endParaRPr>
          </a:p>
        </p:txBody>
      </p:sp>
      <p:sp>
        <p:nvSpPr>
          <p:cNvPr id="589826" name="Rectangle 2"/>
          <p:cNvSpPr>
            <a:spLocks noGrp="1" noRot="1" noChangeAspect="1" noChangeArrowheads="1" noTextEdit="1"/>
          </p:cNvSpPr>
          <p:nvPr>
            <p:ph type="sldImg"/>
          </p:nvPr>
        </p:nvSpPr>
        <p:spPr>
          <a:xfrm>
            <a:off x="461963" y="719138"/>
            <a:ext cx="6396037" cy="3600450"/>
          </a:xfrm>
          <a:ln/>
        </p:spPr>
      </p:sp>
      <p:sp>
        <p:nvSpPr>
          <p:cNvPr id="58982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4778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pPr defTabSz="965200"/>
            <a:fld id="{846A4B54-F625-44A5-9F76-350F782E0EBD}" type="slidenum">
              <a:rPr lang="de-DE" smtClean="0">
                <a:cs typeface="Arial" charset="0"/>
              </a:rPr>
              <a:pPr defTabSz="965200"/>
              <a:t>14</a:t>
            </a:fld>
            <a:endParaRPr lang="de-DE" dirty="0" smtClean="0">
              <a:cs typeface="Arial" charset="0"/>
            </a:endParaRPr>
          </a:p>
        </p:txBody>
      </p:sp>
      <p:sp>
        <p:nvSpPr>
          <p:cNvPr id="43010" name="Rectangle 2"/>
          <p:cNvSpPr>
            <a:spLocks noGrp="1" noRot="1" noChangeAspect="1" noChangeArrowheads="1" noTextEdit="1"/>
          </p:cNvSpPr>
          <p:nvPr>
            <p:ph type="sldImg"/>
          </p:nvPr>
        </p:nvSpPr>
        <p:spPr>
          <a:xfrm>
            <a:off x="461963" y="719138"/>
            <a:ext cx="6396037" cy="3600450"/>
          </a:xfrm>
          <a:ln/>
        </p:spPr>
      </p:sp>
      <p:sp>
        <p:nvSpPr>
          <p:cNvPr id="430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1000922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p:spPr>
        <p:txBody>
          <a:bodyPr/>
          <a:lstStyle/>
          <a:p>
            <a:pPr defTabSz="965200"/>
            <a:fld id="{15B39BFC-7C0D-4FF9-A0B2-77165263C26C}" type="slidenum">
              <a:rPr lang="de-DE" smtClean="0">
                <a:cs typeface="Arial" charset="0"/>
              </a:rPr>
              <a:pPr defTabSz="965200"/>
              <a:t>140</a:t>
            </a:fld>
            <a:endParaRPr lang="de-DE" dirty="0" smtClean="0">
              <a:cs typeface="Arial" charset="0"/>
            </a:endParaRPr>
          </a:p>
        </p:txBody>
      </p:sp>
      <p:sp>
        <p:nvSpPr>
          <p:cNvPr id="591874" name="Rectangle 2"/>
          <p:cNvSpPr>
            <a:spLocks noGrp="1" noRot="1" noChangeAspect="1" noChangeArrowheads="1" noTextEdit="1"/>
          </p:cNvSpPr>
          <p:nvPr>
            <p:ph type="sldImg"/>
          </p:nvPr>
        </p:nvSpPr>
        <p:spPr>
          <a:xfrm>
            <a:off x="461963" y="719138"/>
            <a:ext cx="6396037" cy="3600450"/>
          </a:xfrm>
          <a:ln/>
        </p:spPr>
      </p:sp>
      <p:sp>
        <p:nvSpPr>
          <p:cNvPr id="5918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3284909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p:spPr>
        <p:txBody>
          <a:bodyPr/>
          <a:lstStyle/>
          <a:p>
            <a:pPr defTabSz="965200"/>
            <a:fld id="{1E315E4A-1316-41F3-BEE4-655E3A901027}" type="slidenum">
              <a:rPr lang="de-DE" smtClean="0">
                <a:cs typeface="Arial" charset="0"/>
              </a:rPr>
              <a:pPr defTabSz="965200"/>
              <a:t>141</a:t>
            </a:fld>
            <a:endParaRPr lang="de-DE" dirty="0" smtClean="0">
              <a:cs typeface="Arial" charset="0"/>
            </a:endParaRPr>
          </a:p>
        </p:txBody>
      </p:sp>
      <p:sp>
        <p:nvSpPr>
          <p:cNvPr id="593922" name="Rectangle 2"/>
          <p:cNvSpPr>
            <a:spLocks noGrp="1" noRot="1" noChangeAspect="1" noChangeArrowheads="1" noTextEdit="1"/>
          </p:cNvSpPr>
          <p:nvPr>
            <p:ph type="sldImg"/>
          </p:nvPr>
        </p:nvSpPr>
        <p:spPr>
          <a:xfrm>
            <a:off x="461963" y="719138"/>
            <a:ext cx="6396037" cy="3600450"/>
          </a:xfrm>
          <a:ln/>
        </p:spPr>
      </p:sp>
      <p:sp>
        <p:nvSpPr>
          <p:cNvPr id="5939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969490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p:spPr>
        <p:txBody>
          <a:bodyPr/>
          <a:lstStyle/>
          <a:p>
            <a:pPr defTabSz="965200"/>
            <a:fld id="{FAADDA95-C299-4B39-B49D-FB50F74BE1A9}" type="slidenum">
              <a:rPr lang="de-DE" smtClean="0">
                <a:cs typeface="Arial" charset="0"/>
              </a:rPr>
              <a:pPr defTabSz="965200"/>
              <a:t>142</a:t>
            </a:fld>
            <a:endParaRPr lang="de-DE" dirty="0" smtClean="0">
              <a:cs typeface="Arial" charset="0"/>
            </a:endParaRPr>
          </a:p>
        </p:txBody>
      </p:sp>
      <p:sp>
        <p:nvSpPr>
          <p:cNvPr id="595970" name="Rectangle 2"/>
          <p:cNvSpPr>
            <a:spLocks noGrp="1" noRot="1" noChangeAspect="1" noChangeArrowheads="1" noTextEdit="1"/>
          </p:cNvSpPr>
          <p:nvPr>
            <p:ph type="sldImg"/>
          </p:nvPr>
        </p:nvSpPr>
        <p:spPr>
          <a:xfrm>
            <a:off x="461963" y="719138"/>
            <a:ext cx="6396037" cy="3600450"/>
          </a:xfrm>
          <a:ln/>
        </p:spPr>
      </p:sp>
      <p:sp>
        <p:nvSpPr>
          <p:cNvPr id="59597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380875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p:spPr>
        <p:txBody>
          <a:bodyPr/>
          <a:lstStyle/>
          <a:p>
            <a:pPr defTabSz="965200"/>
            <a:fld id="{E4B7555A-0330-4662-BA90-72E9CC1ACDD8}" type="slidenum">
              <a:rPr lang="de-DE" smtClean="0">
                <a:cs typeface="Arial" charset="0"/>
              </a:rPr>
              <a:pPr defTabSz="965200"/>
              <a:t>143</a:t>
            </a:fld>
            <a:endParaRPr lang="de-DE" dirty="0" smtClean="0">
              <a:cs typeface="Arial" charset="0"/>
            </a:endParaRPr>
          </a:p>
        </p:txBody>
      </p:sp>
      <p:sp>
        <p:nvSpPr>
          <p:cNvPr id="598018" name="Rectangle 2"/>
          <p:cNvSpPr>
            <a:spLocks noGrp="1" noRot="1" noChangeAspect="1" noChangeArrowheads="1" noTextEdit="1"/>
          </p:cNvSpPr>
          <p:nvPr>
            <p:ph type="sldImg"/>
          </p:nvPr>
        </p:nvSpPr>
        <p:spPr>
          <a:xfrm>
            <a:off x="461963" y="719138"/>
            <a:ext cx="6396037" cy="3600450"/>
          </a:xfrm>
          <a:ln/>
        </p:spPr>
      </p:sp>
      <p:sp>
        <p:nvSpPr>
          <p:cNvPr id="59801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744302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p:spPr>
        <p:txBody>
          <a:bodyPr/>
          <a:lstStyle/>
          <a:p>
            <a:pPr defTabSz="965200"/>
            <a:fld id="{02B76C32-0E12-4398-95A4-49BAA52275C8}" type="slidenum">
              <a:rPr lang="de-DE" smtClean="0">
                <a:cs typeface="Arial" charset="0"/>
              </a:rPr>
              <a:pPr defTabSz="965200"/>
              <a:t>144</a:t>
            </a:fld>
            <a:endParaRPr lang="de-DE" dirty="0" smtClean="0">
              <a:cs typeface="Arial" charset="0"/>
            </a:endParaRPr>
          </a:p>
        </p:txBody>
      </p:sp>
      <p:sp>
        <p:nvSpPr>
          <p:cNvPr id="600066" name="Rectangle 2"/>
          <p:cNvSpPr>
            <a:spLocks noGrp="1" noRot="1" noChangeAspect="1" noChangeArrowheads="1" noTextEdit="1"/>
          </p:cNvSpPr>
          <p:nvPr>
            <p:ph type="sldImg"/>
          </p:nvPr>
        </p:nvSpPr>
        <p:spPr>
          <a:xfrm>
            <a:off x="461963" y="719138"/>
            <a:ext cx="6396037" cy="3600450"/>
          </a:xfrm>
          <a:ln/>
        </p:spPr>
      </p:sp>
      <p:sp>
        <p:nvSpPr>
          <p:cNvPr id="60006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885064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p:spPr>
        <p:txBody>
          <a:bodyPr/>
          <a:lstStyle/>
          <a:p>
            <a:pPr defTabSz="965200"/>
            <a:fld id="{F245E775-DE09-4A17-8570-5AAB2F01F612}" type="slidenum">
              <a:rPr lang="de-DE" smtClean="0">
                <a:cs typeface="Arial" charset="0"/>
              </a:rPr>
              <a:pPr defTabSz="965200"/>
              <a:t>145</a:t>
            </a:fld>
            <a:endParaRPr lang="de-DE" dirty="0" smtClean="0">
              <a:cs typeface="Arial" charset="0"/>
            </a:endParaRPr>
          </a:p>
        </p:txBody>
      </p:sp>
      <p:sp>
        <p:nvSpPr>
          <p:cNvPr id="602114" name="Rectangle 2"/>
          <p:cNvSpPr>
            <a:spLocks noGrp="1" noRot="1" noChangeAspect="1" noChangeArrowheads="1" noTextEdit="1"/>
          </p:cNvSpPr>
          <p:nvPr>
            <p:ph type="sldImg"/>
          </p:nvPr>
        </p:nvSpPr>
        <p:spPr>
          <a:xfrm>
            <a:off x="461963" y="719138"/>
            <a:ext cx="6396037" cy="3600450"/>
          </a:xfrm>
          <a:ln/>
        </p:spPr>
      </p:sp>
      <p:sp>
        <p:nvSpPr>
          <p:cNvPr id="6021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6370106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p:spPr>
        <p:txBody>
          <a:bodyPr/>
          <a:lstStyle/>
          <a:p>
            <a:pPr defTabSz="965200"/>
            <a:fld id="{BB8AA9F7-675B-4048-855D-D2B0E4282BDB}" type="slidenum">
              <a:rPr lang="de-DE" smtClean="0">
                <a:cs typeface="Arial" charset="0"/>
              </a:rPr>
              <a:pPr defTabSz="965200"/>
              <a:t>146</a:t>
            </a:fld>
            <a:endParaRPr lang="de-DE" dirty="0" smtClean="0">
              <a:cs typeface="Arial" charset="0"/>
            </a:endParaRPr>
          </a:p>
        </p:txBody>
      </p:sp>
      <p:sp>
        <p:nvSpPr>
          <p:cNvPr id="604162" name="Rectangle 2"/>
          <p:cNvSpPr>
            <a:spLocks noGrp="1" noRot="1" noChangeAspect="1" noChangeArrowheads="1" noTextEdit="1"/>
          </p:cNvSpPr>
          <p:nvPr>
            <p:ph type="sldImg"/>
          </p:nvPr>
        </p:nvSpPr>
        <p:spPr>
          <a:xfrm>
            <a:off x="461963" y="719138"/>
            <a:ext cx="6396037" cy="3600450"/>
          </a:xfrm>
          <a:ln/>
        </p:spPr>
      </p:sp>
      <p:sp>
        <p:nvSpPr>
          <p:cNvPr id="6041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2833069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p:spPr>
        <p:txBody>
          <a:bodyPr/>
          <a:lstStyle/>
          <a:p>
            <a:pPr defTabSz="965200"/>
            <a:fld id="{5CE99525-2DAB-4FB5-AC6A-20A6AF6B7116}" type="slidenum">
              <a:rPr lang="de-DE" smtClean="0">
                <a:cs typeface="Arial" charset="0"/>
              </a:rPr>
              <a:pPr defTabSz="965200"/>
              <a:t>147</a:t>
            </a:fld>
            <a:endParaRPr lang="de-DE" dirty="0" smtClean="0">
              <a:cs typeface="Arial" charset="0"/>
            </a:endParaRPr>
          </a:p>
        </p:txBody>
      </p:sp>
      <p:sp>
        <p:nvSpPr>
          <p:cNvPr id="606210" name="Rectangle 2"/>
          <p:cNvSpPr>
            <a:spLocks noGrp="1" noRot="1" noChangeAspect="1" noChangeArrowheads="1" noTextEdit="1"/>
          </p:cNvSpPr>
          <p:nvPr>
            <p:ph type="sldImg"/>
          </p:nvPr>
        </p:nvSpPr>
        <p:spPr>
          <a:xfrm>
            <a:off x="461963" y="719138"/>
            <a:ext cx="6396037" cy="3600450"/>
          </a:xfrm>
          <a:ln/>
        </p:spPr>
      </p:sp>
      <p:sp>
        <p:nvSpPr>
          <p:cNvPr id="6062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9450101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p:spPr>
        <p:txBody>
          <a:bodyPr/>
          <a:lstStyle/>
          <a:p>
            <a:pPr defTabSz="965200"/>
            <a:fld id="{EE5024BD-8F4A-448C-99AC-10F06C5E7279}" type="slidenum">
              <a:rPr lang="de-DE" smtClean="0">
                <a:cs typeface="Arial" charset="0"/>
              </a:rPr>
              <a:pPr defTabSz="965200"/>
              <a:t>148</a:t>
            </a:fld>
            <a:endParaRPr lang="de-DE" dirty="0" smtClean="0">
              <a:cs typeface="Arial" charset="0"/>
            </a:endParaRPr>
          </a:p>
        </p:txBody>
      </p:sp>
      <p:sp>
        <p:nvSpPr>
          <p:cNvPr id="608258" name="Rectangle 2"/>
          <p:cNvSpPr>
            <a:spLocks noGrp="1" noRot="1" noChangeAspect="1" noChangeArrowheads="1" noTextEdit="1"/>
          </p:cNvSpPr>
          <p:nvPr>
            <p:ph type="sldImg"/>
          </p:nvPr>
        </p:nvSpPr>
        <p:spPr>
          <a:xfrm>
            <a:off x="461963" y="719138"/>
            <a:ext cx="6396037" cy="3600450"/>
          </a:xfrm>
          <a:ln/>
        </p:spPr>
      </p:sp>
      <p:sp>
        <p:nvSpPr>
          <p:cNvPr id="6082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086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pPr defTabSz="965200"/>
            <a:fld id="{446D66B8-CAED-4B03-AC02-538BEF9966DB}" type="slidenum">
              <a:rPr lang="de-DE" smtClean="0">
                <a:cs typeface="Arial" charset="0"/>
              </a:rPr>
              <a:pPr defTabSz="965200"/>
              <a:t>15</a:t>
            </a:fld>
            <a:endParaRPr lang="de-DE" dirty="0" smtClean="0">
              <a:cs typeface="Arial" charset="0"/>
            </a:endParaRPr>
          </a:p>
        </p:txBody>
      </p:sp>
      <p:sp>
        <p:nvSpPr>
          <p:cNvPr id="45058" name="Rectangle 2"/>
          <p:cNvSpPr>
            <a:spLocks noGrp="1" noRot="1" noChangeAspect="1" noChangeArrowheads="1" noTextEdit="1"/>
          </p:cNvSpPr>
          <p:nvPr>
            <p:ph type="sldImg"/>
          </p:nvPr>
        </p:nvSpPr>
        <p:spPr>
          <a:xfrm>
            <a:off x="461963" y="719138"/>
            <a:ext cx="6396037" cy="3600450"/>
          </a:xfrm>
          <a:ln/>
        </p:spPr>
      </p:sp>
      <p:sp>
        <p:nvSpPr>
          <p:cNvPr id="450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4868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pPr defTabSz="965200"/>
            <a:fld id="{678692D3-A270-47B2-BFB9-F3B393DC5248}" type="slidenum">
              <a:rPr lang="de-DE" smtClean="0">
                <a:cs typeface="Arial" charset="0"/>
              </a:rPr>
              <a:pPr defTabSz="965200"/>
              <a:t>16</a:t>
            </a:fld>
            <a:endParaRPr lang="de-DE" dirty="0" smtClean="0">
              <a:cs typeface="Arial" charset="0"/>
            </a:endParaRPr>
          </a:p>
        </p:txBody>
      </p:sp>
      <p:sp>
        <p:nvSpPr>
          <p:cNvPr id="47106" name="Rectangle 2"/>
          <p:cNvSpPr>
            <a:spLocks noGrp="1" noRot="1" noChangeAspect="1" noChangeArrowheads="1" noTextEdit="1"/>
          </p:cNvSpPr>
          <p:nvPr>
            <p:ph type="sldImg"/>
          </p:nvPr>
        </p:nvSpPr>
        <p:spPr>
          <a:xfrm>
            <a:off x="461963" y="719138"/>
            <a:ext cx="6396037" cy="3600450"/>
          </a:xfrm>
          <a:ln/>
        </p:spPr>
      </p:sp>
      <p:sp>
        <p:nvSpPr>
          <p:cNvPr id="471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82516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pPr defTabSz="965200"/>
            <a:fld id="{A5B6EFA4-53EF-441E-B15A-AB359FE25DFF}" type="slidenum">
              <a:rPr lang="de-DE" smtClean="0">
                <a:cs typeface="Arial" charset="0"/>
              </a:rPr>
              <a:pPr defTabSz="965200"/>
              <a:t>17</a:t>
            </a:fld>
            <a:endParaRPr lang="de-DE" dirty="0" smtClean="0">
              <a:cs typeface="Arial" charset="0"/>
            </a:endParaRPr>
          </a:p>
        </p:txBody>
      </p:sp>
      <p:sp>
        <p:nvSpPr>
          <p:cNvPr id="49154" name="Rectangle 2"/>
          <p:cNvSpPr>
            <a:spLocks noGrp="1" noRot="1" noChangeAspect="1" noChangeArrowheads="1" noTextEdit="1"/>
          </p:cNvSpPr>
          <p:nvPr>
            <p:ph type="sldImg"/>
          </p:nvPr>
        </p:nvSpPr>
        <p:spPr>
          <a:xfrm>
            <a:off x="461963" y="719138"/>
            <a:ext cx="6396037" cy="3600450"/>
          </a:xfrm>
          <a:ln/>
        </p:spPr>
      </p:sp>
      <p:sp>
        <p:nvSpPr>
          <p:cNvPr id="491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43238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pPr defTabSz="965200"/>
            <a:fld id="{55429067-F11D-49E6-9DA1-CABC30B4E3E8}" type="slidenum">
              <a:rPr lang="de-DE" smtClean="0">
                <a:cs typeface="Arial" charset="0"/>
              </a:rPr>
              <a:pPr defTabSz="965200"/>
              <a:t>18</a:t>
            </a:fld>
            <a:endParaRPr lang="de-DE" dirty="0" smtClean="0">
              <a:cs typeface="Arial" charset="0"/>
            </a:endParaRPr>
          </a:p>
        </p:txBody>
      </p:sp>
      <p:sp>
        <p:nvSpPr>
          <p:cNvPr id="51202" name="Rectangle 2"/>
          <p:cNvSpPr>
            <a:spLocks noGrp="1" noRot="1" noChangeAspect="1" noChangeArrowheads="1" noTextEdit="1"/>
          </p:cNvSpPr>
          <p:nvPr>
            <p:ph type="sldImg"/>
          </p:nvPr>
        </p:nvSpPr>
        <p:spPr>
          <a:xfrm>
            <a:off x="461963" y="719138"/>
            <a:ext cx="6396037" cy="3600450"/>
          </a:xfrm>
          <a:ln/>
        </p:spPr>
      </p:sp>
      <p:sp>
        <p:nvSpPr>
          <p:cNvPr id="512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3839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pPr defTabSz="965200"/>
            <a:fld id="{D73E4A77-CB1B-4B3D-B358-FFE566B8FB16}" type="slidenum">
              <a:rPr lang="de-DE" smtClean="0">
                <a:cs typeface="Arial" charset="0"/>
              </a:rPr>
              <a:pPr defTabSz="965200"/>
              <a:t>19</a:t>
            </a:fld>
            <a:endParaRPr lang="de-DE" dirty="0" smtClean="0">
              <a:cs typeface="Arial" charset="0"/>
            </a:endParaRPr>
          </a:p>
        </p:txBody>
      </p:sp>
      <p:sp>
        <p:nvSpPr>
          <p:cNvPr id="53250" name="Rectangle 2"/>
          <p:cNvSpPr>
            <a:spLocks noGrp="1" noRot="1" noChangeAspect="1" noChangeArrowheads="1" noTextEdit="1"/>
          </p:cNvSpPr>
          <p:nvPr>
            <p:ph type="sldImg"/>
          </p:nvPr>
        </p:nvSpPr>
        <p:spPr>
          <a:xfrm>
            <a:off x="461963" y="719138"/>
            <a:ext cx="6396037" cy="3600450"/>
          </a:xfrm>
          <a:ln/>
        </p:spPr>
      </p:sp>
      <p:sp>
        <p:nvSpPr>
          <p:cNvPr id="5325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3291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pPr defTabSz="965200"/>
            <a:fld id="{2EEB31B5-1665-4597-9BEB-35EA9D722541}" type="slidenum">
              <a:rPr lang="de-DE" smtClean="0">
                <a:cs typeface="Arial" charset="0"/>
              </a:rPr>
              <a:pPr defTabSz="965200"/>
              <a:t>2</a:t>
            </a:fld>
            <a:endParaRPr lang="de-DE" dirty="0" smtClean="0">
              <a:cs typeface="Arial" charset="0"/>
            </a:endParaRPr>
          </a:p>
        </p:txBody>
      </p:sp>
      <p:sp>
        <p:nvSpPr>
          <p:cNvPr id="18434" name="Rectangle 2"/>
          <p:cNvSpPr>
            <a:spLocks noGrp="1" noRot="1" noChangeAspect="1" noChangeArrowheads="1" noTextEdit="1"/>
          </p:cNvSpPr>
          <p:nvPr>
            <p:ph type="sldImg"/>
          </p:nvPr>
        </p:nvSpPr>
        <p:spPr>
          <a:xfrm>
            <a:off x="461963" y="719138"/>
            <a:ext cx="6396037" cy="3600450"/>
          </a:xfrm>
          <a:ln/>
        </p:spPr>
      </p:sp>
      <p:sp>
        <p:nvSpPr>
          <p:cNvPr id="1843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74779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pPr defTabSz="965200"/>
            <a:fld id="{B6F63CBE-BAD1-4D8E-926E-250B9CFE5EA6}" type="slidenum">
              <a:rPr lang="de-DE" smtClean="0">
                <a:cs typeface="Arial" charset="0"/>
              </a:rPr>
              <a:pPr defTabSz="965200"/>
              <a:t>20</a:t>
            </a:fld>
            <a:endParaRPr lang="de-DE" dirty="0" smtClean="0">
              <a:cs typeface="Arial" charset="0"/>
            </a:endParaRPr>
          </a:p>
        </p:txBody>
      </p:sp>
      <p:sp>
        <p:nvSpPr>
          <p:cNvPr id="55298" name="Rectangle 2"/>
          <p:cNvSpPr>
            <a:spLocks noGrp="1" noRot="1" noChangeAspect="1" noChangeArrowheads="1" noTextEdit="1"/>
          </p:cNvSpPr>
          <p:nvPr>
            <p:ph type="sldImg"/>
          </p:nvPr>
        </p:nvSpPr>
        <p:spPr>
          <a:xfrm>
            <a:off x="461963" y="719138"/>
            <a:ext cx="6396037" cy="3600450"/>
          </a:xfrm>
          <a:ln/>
        </p:spPr>
      </p:sp>
      <p:sp>
        <p:nvSpPr>
          <p:cNvPr id="552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67667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pPr defTabSz="965200"/>
            <a:fld id="{92422273-5B5A-49D7-969F-E4722805AA8E}" type="slidenum">
              <a:rPr lang="de-DE" smtClean="0">
                <a:cs typeface="Arial" charset="0"/>
              </a:rPr>
              <a:pPr defTabSz="965200"/>
              <a:t>21</a:t>
            </a:fld>
            <a:endParaRPr lang="de-DE" dirty="0" smtClean="0">
              <a:cs typeface="Arial" charset="0"/>
            </a:endParaRPr>
          </a:p>
        </p:txBody>
      </p:sp>
      <p:sp>
        <p:nvSpPr>
          <p:cNvPr id="57346" name="Rectangle 2"/>
          <p:cNvSpPr>
            <a:spLocks noGrp="1" noRot="1" noChangeAspect="1" noChangeArrowheads="1" noTextEdit="1"/>
          </p:cNvSpPr>
          <p:nvPr>
            <p:ph type="sldImg"/>
          </p:nvPr>
        </p:nvSpPr>
        <p:spPr>
          <a:xfrm>
            <a:off x="461963" y="719138"/>
            <a:ext cx="6396037" cy="3600450"/>
          </a:xfrm>
          <a:ln/>
        </p:spPr>
      </p:sp>
      <p:sp>
        <p:nvSpPr>
          <p:cNvPr id="5734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19688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p:spPr>
        <p:txBody>
          <a:bodyPr/>
          <a:lstStyle/>
          <a:p>
            <a:pPr defTabSz="965200"/>
            <a:fld id="{7FCC91AC-A10D-4AB5-B3BC-D428942D4CD1}" type="slidenum">
              <a:rPr lang="de-DE" smtClean="0">
                <a:cs typeface="Arial" charset="0"/>
              </a:rPr>
              <a:pPr defTabSz="965200"/>
              <a:t>22</a:t>
            </a:fld>
            <a:endParaRPr lang="de-DE" dirty="0" smtClean="0">
              <a:cs typeface="Arial" charset="0"/>
            </a:endParaRPr>
          </a:p>
        </p:txBody>
      </p:sp>
      <p:sp>
        <p:nvSpPr>
          <p:cNvPr id="350210" name="Rectangle 2"/>
          <p:cNvSpPr>
            <a:spLocks noGrp="1" noRot="1" noChangeAspect="1" noChangeArrowheads="1" noTextEdit="1"/>
          </p:cNvSpPr>
          <p:nvPr>
            <p:ph type="sldImg"/>
          </p:nvPr>
        </p:nvSpPr>
        <p:spPr>
          <a:xfrm>
            <a:off x="461963" y="719138"/>
            <a:ext cx="6396037" cy="3600450"/>
          </a:xfrm>
          <a:ln/>
        </p:spPr>
      </p:sp>
      <p:sp>
        <p:nvSpPr>
          <p:cNvPr id="3502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29333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p:spPr>
        <p:txBody>
          <a:bodyPr/>
          <a:lstStyle/>
          <a:p>
            <a:pPr defTabSz="965200"/>
            <a:fld id="{D3C53AB5-8D06-445E-AACD-058B9B708CCE}" type="slidenum">
              <a:rPr lang="de-DE" smtClean="0">
                <a:cs typeface="Arial" charset="0"/>
              </a:rPr>
              <a:pPr defTabSz="965200"/>
              <a:t>23</a:t>
            </a:fld>
            <a:endParaRPr lang="de-DE" dirty="0" smtClean="0">
              <a:cs typeface="Arial" charset="0"/>
            </a:endParaRPr>
          </a:p>
        </p:txBody>
      </p:sp>
      <p:sp>
        <p:nvSpPr>
          <p:cNvPr id="352258" name="Rectangle 2"/>
          <p:cNvSpPr>
            <a:spLocks noGrp="1" noRot="1" noChangeAspect="1" noChangeArrowheads="1" noTextEdit="1"/>
          </p:cNvSpPr>
          <p:nvPr>
            <p:ph type="sldImg"/>
          </p:nvPr>
        </p:nvSpPr>
        <p:spPr>
          <a:xfrm>
            <a:off x="461963" y="719138"/>
            <a:ext cx="6396037" cy="3600450"/>
          </a:xfrm>
          <a:ln/>
        </p:spPr>
      </p:sp>
      <p:sp>
        <p:nvSpPr>
          <p:cNvPr id="3522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4608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p:spPr>
        <p:txBody>
          <a:bodyPr/>
          <a:lstStyle/>
          <a:p>
            <a:pPr defTabSz="965200"/>
            <a:fld id="{5E3DD9F3-E62C-47A9-850E-F059A2D6F1D0}" type="slidenum">
              <a:rPr lang="de-DE" smtClean="0">
                <a:cs typeface="Arial" charset="0"/>
              </a:rPr>
              <a:pPr defTabSz="965200"/>
              <a:t>24</a:t>
            </a:fld>
            <a:endParaRPr lang="de-DE" dirty="0" smtClean="0">
              <a:cs typeface="Arial" charset="0"/>
            </a:endParaRPr>
          </a:p>
        </p:txBody>
      </p:sp>
      <p:sp>
        <p:nvSpPr>
          <p:cNvPr id="354306" name="Rectangle 2"/>
          <p:cNvSpPr>
            <a:spLocks noGrp="1" noRot="1" noChangeAspect="1" noChangeArrowheads="1" noTextEdit="1"/>
          </p:cNvSpPr>
          <p:nvPr>
            <p:ph type="sldImg"/>
          </p:nvPr>
        </p:nvSpPr>
        <p:spPr>
          <a:xfrm>
            <a:off x="461963" y="719138"/>
            <a:ext cx="6396037" cy="3600450"/>
          </a:xfrm>
          <a:ln/>
        </p:spPr>
      </p:sp>
      <p:sp>
        <p:nvSpPr>
          <p:cNvPr id="3543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37824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p>
            <a:pPr defTabSz="965200"/>
            <a:fld id="{90816AE3-0AD8-493F-ABFC-B9D11088FCBA}" type="slidenum">
              <a:rPr lang="de-DE" smtClean="0">
                <a:cs typeface="Arial" charset="0"/>
              </a:rPr>
              <a:pPr defTabSz="965200"/>
              <a:t>25</a:t>
            </a:fld>
            <a:endParaRPr lang="de-DE" dirty="0" smtClean="0">
              <a:cs typeface="Arial" charset="0"/>
            </a:endParaRPr>
          </a:p>
        </p:txBody>
      </p:sp>
      <p:sp>
        <p:nvSpPr>
          <p:cNvPr id="356354" name="Rectangle 2"/>
          <p:cNvSpPr>
            <a:spLocks noGrp="1" noRot="1" noChangeAspect="1" noChangeArrowheads="1" noTextEdit="1"/>
          </p:cNvSpPr>
          <p:nvPr>
            <p:ph type="sldImg"/>
          </p:nvPr>
        </p:nvSpPr>
        <p:spPr>
          <a:xfrm>
            <a:off x="461963" y="719138"/>
            <a:ext cx="6396037" cy="3600450"/>
          </a:xfrm>
          <a:ln/>
        </p:spPr>
      </p:sp>
      <p:sp>
        <p:nvSpPr>
          <p:cNvPr id="3563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8492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p:spPr>
        <p:txBody>
          <a:bodyPr/>
          <a:lstStyle/>
          <a:p>
            <a:pPr defTabSz="965200"/>
            <a:fld id="{2EAA120E-57D7-45D5-9545-E913791C5933}" type="slidenum">
              <a:rPr lang="de-DE" smtClean="0">
                <a:cs typeface="Arial" charset="0"/>
              </a:rPr>
              <a:pPr defTabSz="965200"/>
              <a:t>26</a:t>
            </a:fld>
            <a:endParaRPr lang="de-DE" dirty="0" smtClean="0">
              <a:cs typeface="Arial" charset="0"/>
            </a:endParaRPr>
          </a:p>
        </p:txBody>
      </p:sp>
      <p:sp>
        <p:nvSpPr>
          <p:cNvPr id="358402" name="Rectangle 2"/>
          <p:cNvSpPr>
            <a:spLocks noGrp="1" noRot="1" noChangeAspect="1" noChangeArrowheads="1" noTextEdit="1"/>
          </p:cNvSpPr>
          <p:nvPr>
            <p:ph type="sldImg"/>
          </p:nvPr>
        </p:nvSpPr>
        <p:spPr>
          <a:xfrm>
            <a:off x="461963" y="719138"/>
            <a:ext cx="6396037" cy="3600450"/>
          </a:xfrm>
          <a:ln/>
        </p:spPr>
      </p:sp>
      <p:sp>
        <p:nvSpPr>
          <p:cNvPr id="3584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37155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p:spPr>
        <p:txBody>
          <a:bodyPr/>
          <a:lstStyle/>
          <a:p>
            <a:pPr defTabSz="965200"/>
            <a:fld id="{A2EF8CF1-314E-4949-AF0D-8674797DC103}" type="slidenum">
              <a:rPr lang="de-DE" smtClean="0">
                <a:cs typeface="Arial" charset="0"/>
              </a:rPr>
              <a:pPr defTabSz="965200"/>
              <a:t>27</a:t>
            </a:fld>
            <a:endParaRPr lang="de-DE" dirty="0" smtClean="0">
              <a:cs typeface="Arial" charset="0"/>
            </a:endParaRPr>
          </a:p>
        </p:txBody>
      </p:sp>
      <p:sp>
        <p:nvSpPr>
          <p:cNvPr id="360450" name="Rectangle 2"/>
          <p:cNvSpPr>
            <a:spLocks noGrp="1" noRot="1" noChangeAspect="1" noChangeArrowheads="1" noTextEdit="1"/>
          </p:cNvSpPr>
          <p:nvPr>
            <p:ph type="sldImg"/>
          </p:nvPr>
        </p:nvSpPr>
        <p:spPr>
          <a:xfrm>
            <a:off x="461963" y="719138"/>
            <a:ext cx="6396037" cy="3600450"/>
          </a:xfrm>
          <a:ln/>
        </p:spPr>
      </p:sp>
      <p:sp>
        <p:nvSpPr>
          <p:cNvPr id="36045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46795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p:spPr>
        <p:txBody>
          <a:bodyPr/>
          <a:lstStyle/>
          <a:p>
            <a:pPr defTabSz="965200"/>
            <a:fld id="{E7976E4F-150E-461D-948F-604D5E426A8B}" type="slidenum">
              <a:rPr lang="de-DE" smtClean="0">
                <a:cs typeface="Arial" charset="0"/>
              </a:rPr>
              <a:pPr defTabSz="965200"/>
              <a:t>28</a:t>
            </a:fld>
            <a:endParaRPr lang="de-DE" dirty="0" smtClean="0">
              <a:cs typeface="Arial" charset="0"/>
            </a:endParaRPr>
          </a:p>
        </p:txBody>
      </p:sp>
      <p:sp>
        <p:nvSpPr>
          <p:cNvPr id="362498" name="Rectangle 2"/>
          <p:cNvSpPr>
            <a:spLocks noGrp="1" noRot="1" noChangeAspect="1" noChangeArrowheads="1" noTextEdit="1"/>
          </p:cNvSpPr>
          <p:nvPr>
            <p:ph type="sldImg"/>
          </p:nvPr>
        </p:nvSpPr>
        <p:spPr>
          <a:xfrm>
            <a:off x="461963" y="719138"/>
            <a:ext cx="6396037" cy="3600450"/>
          </a:xfrm>
          <a:ln/>
        </p:spPr>
      </p:sp>
      <p:sp>
        <p:nvSpPr>
          <p:cNvPr id="3624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67358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p:spPr>
        <p:txBody>
          <a:bodyPr/>
          <a:lstStyle/>
          <a:p>
            <a:pPr defTabSz="965200"/>
            <a:fld id="{C1C84DAB-CEDC-46F6-8FE5-5073488C6BCF}" type="slidenum">
              <a:rPr lang="de-DE" smtClean="0">
                <a:cs typeface="Arial" charset="0"/>
              </a:rPr>
              <a:pPr defTabSz="965200"/>
              <a:t>29</a:t>
            </a:fld>
            <a:endParaRPr lang="de-DE" dirty="0" smtClean="0">
              <a:cs typeface="Arial" charset="0"/>
            </a:endParaRPr>
          </a:p>
        </p:txBody>
      </p:sp>
      <p:sp>
        <p:nvSpPr>
          <p:cNvPr id="364546" name="Rectangle 2"/>
          <p:cNvSpPr>
            <a:spLocks noGrp="1" noRot="1" noChangeAspect="1" noChangeArrowheads="1" noTextEdit="1"/>
          </p:cNvSpPr>
          <p:nvPr>
            <p:ph type="sldImg"/>
          </p:nvPr>
        </p:nvSpPr>
        <p:spPr>
          <a:xfrm>
            <a:off x="461963" y="719138"/>
            <a:ext cx="6396037" cy="3600450"/>
          </a:xfrm>
          <a:ln/>
        </p:spPr>
      </p:sp>
      <p:sp>
        <p:nvSpPr>
          <p:cNvPr id="36454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1081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pPr defTabSz="965200"/>
            <a:fld id="{1DCC25AE-C4D5-49FF-A065-74995A69FBA8}" type="slidenum">
              <a:rPr lang="de-DE" smtClean="0">
                <a:cs typeface="Arial" charset="0"/>
              </a:rPr>
              <a:pPr defTabSz="965200"/>
              <a:t>3</a:t>
            </a:fld>
            <a:endParaRPr lang="de-DE" dirty="0" smtClean="0">
              <a:cs typeface="Arial" charset="0"/>
            </a:endParaRPr>
          </a:p>
        </p:txBody>
      </p:sp>
      <p:sp>
        <p:nvSpPr>
          <p:cNvPr id="20482" name="Rectangle 2"/>
          <p:cNvSpPr>
            <a:spLocks noGrp="1" noRot="1" noChangeAspect="1" noChangeArrowheads="1" noTextEdit="1"/>
          </p:cNvSpPr>
          <p:nvPr>
            <p:ph type="sldImg"/>
          </p:nvPr>
        </p:nvSpPr>
        <p:spPr>
          <a:xfrm>
            <a:off x="461963" y="719138"/>
            <a:ext cx="6396037" cy="3600450"/>
          </a:xfrm>
          <a:ln/>
        </p:spPr>
      </p:sp>
      <p:sp>
        <p:nvSpPr>
          <p:cNvPr id="2048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30528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p:spPr>
        <p:txBody>
          <a:bodyPr/>
          <a:lstStyle/>
          <a:p>
            <a:pPr defTabSz="965200"/>
            <a:fld id="{104A5245-0A5D-476D-8734-2CF59BAAE11F}" type="slidenum">
              <a:rPr lang="de-DE" smtClean="0">
                <a:cs typeface="Arial" charset="0"/>
              </a:rPr>
              <a:pPr defTabSz="965200"/>
              <a:t>30</a:t>
            </a:fld>
            <a:endParaRPr lang="de-DE" dirty="0" smtClean="0">
              <a:cs typeface="Arial" charset="0"/>
            </a:endParaRPr>
          </a:p>
        </p:txBody>
      </p:sp>
      <p:sp>
        <p:nvSpPr>
          <p:cNvPr id="366594" name="Rectangle 2"/>
          <p:cNvSpPr>
            <a:spLocks noGrp="1" noRot="1" noChangeAspect="1" noChangeArrowheads="1" noTextEdit="1"/>
          </p:cNvSpPr>
          <p:nvPr>
            <p:ph type="sldImg"/>
          </p:nvPr>
        </p:nvSpPr>
        <p:spPr>
          <a:xfrm>
            <a:off x="461963" y="719138"/>
            <a:ext cx="6396037" cy="3600450"/>
          </a:xfrm>
          <a:ln/>
        </p:spPr>
      </p:sp>
      <p:sp>
        <p:nvSpPr>
          <p:cNvPr id="36659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83595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p:spPr>
        <p:txBody>
          <a:bodyPr/>
          <a:lstStyle/>
          <a:p>
            <a:pPr defTabSz="965200"/>
            <a:fld id="{3849A1F5-97AC-4DB5-BBA8-1FBC4EF3C85D}" type="slidenum">
              <a:rPr lang="de-DE" smtClean="0">
                <a:cs typeface="Arial" charset="0"/>
              </a:rPr>
              <a:pPr defTabSz="965200"/>
              <a:t>31</a:t>
            </a:fld>
            <a:endParaRPr lang="de-DE" dirty="0" smtClean="0">
              <a:cs typeface="Arial" charset="0"/>
            </a:endParaRPr>
          </a:p>
        </p:txBody>
      </p:sp>
      <p:sp>
        <p:nvSpPr>
          <p:cNvPr id="368642" name="Rectangle 2"/>
          <p:cNvSpPr>
            <a:spLocks noGrp="1" noRot="1" noChangeAspect="1" noChangeArrowheads="1" noTextEdit="1"/>
          </p:cNvSpPr>
          <p:nvPr>
            <p:ph type="sldImg"/>
          </p:nvPr>
        </p:nvSpPr>
        <p:spPr>
          <a:xfrm>
            <a:off x="461963" y="719138"/>
            <a:ext cx="6396037" cy="3600450"/>
          </a:xfrm>
          <a:ln/>
        </p:spPr>
      </p:sp>
      <p:sp>
        <p:nvSpPr>
          <p:cNvPr id="36864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11622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p:spPr>
        <p:txBody>
          <a:bodyPr/>
          <a:lstStyle/>
          <a:p>
            <a:pPr defTabSz="965200"/>
            <a:fld id="{BCC53FE5-6413-4559-A5F4-4AC26EC19CF6}" type="slidenum">
              <a:rPr lang="de-DE" smtClean="0">
                <a:cs typeface="Arial" charset="0"/>
              </a:rPr>
              <a:pPr defTabSz="965200"/>
              <a:t>32</a:t>
            </a:fld>
            <a:endParaRPr lang="de-DE" dirty="0" smtClean="0">
              <a:cs typeface="Arial" charset="0"/>
            </a:endParaRPr>
          </a:p>
        </p:txBody>
      </p:sp>
      <p:sp>
        <p:nvSpPr>
          <p:cNvPr id="370690" name="Rectangle 2"/>
          <p:cNvSpPr>
            <a:spLocks noGrp="1" noRot="1" noChangeAspect="1" noChangeArrowheads="1" noTextEdit="1"/>
          </p:cNvSpPr>
          <p:nvPr>
            <p:ph type="sldImg"/>
          </p:nvPr>
        </p:nvSpPr>
        <p:spPr>
          <a:xfrm>
            <a:off x="461963" y="719138"/>
            <a:ext cx="6396037" cy="3600450"/>
          </a:xfrm>
          <a:ln/>
        </p:spPr>
      </p:sp>
      <p:sp>
        <p:nvSpPr>
          <p:cNvPr id="37069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46243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p:spPr>
        <p:txBody>
          <a:bodyPr/>
          <a:lstStyle/>
          <a:p>
            <a:pPr defTabSz="965200"/>
            <a:fld id="{EC20F09D-AD0C-4DBB-B18A-53F7368C8307}" type="slidenum">
              <a:rPr lang="de-DE" smtClean="0">
                <a:cs typeface="Arial" charset="0"/>
              </a:rPr>
              <a:pPr defTabSz="965200"/>
              <a:t>33</a:t>
            </a:fld>
            <a:endParaRPr lang="de-DE" dirty="0" smtClean="0">
              <a:cs typeface="Arial" charset="0"/>
            </a:endParaRPr>
          </a:p>
        </p:txBody>
      </p:sp>
      <p:sp>
        <p:nvSpPr>
          <p:cNvPr id="372738" name="Rectangle 2"/>
          <p:cNvSpPr>
            <a:spLocks noGrp="1" noRot="1" noChangeAspect="1" noChangeArrowheads="1" noTextEdit="1"/>
          </p:cNvSpPr>
          <p:nvPr>
            <p:ph type="sldImg"/>
          </p:nvPr>
        </p:nvSpPr>
        <p:spPr>
          <a:xfrm>
            <a:off x="461963" y="719138"/>
            <a:ext cx="6396037" cy="3600450"/>
          </a:xfrm>
          <a:ln/>
        </p:spPr>
      </p:sp>
      <p:sp>
        <p:nvSpPr>
          <p:cNvPr id="37273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78333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p:spPr>
        <p:txBody>
          <a:bodyPr/>
          <a:lstStyle/>
          <a:p>
            <a:pPr defTabSz="965200"/>
            <a:fld id="{BD62445A-357F-4F6B-AF0F-A4B7118CDCD6}" type="slidenum">
              <a:rPr lang="de-DE" smtClean="0">
                <a:cs typeface="Arial" charset="0"/>
              </a:rPr>
              <a:pPr defTabSz="965200"/>
              <a:t>34</a:t>
            </a:fld>
            <a:endParaRPr lang="de-DE" dirty="0" smtClean="0">
              <a:cs typeface="Arial" charset="0"/>
            </a:endParaRPr>
          </a:p>
        </p:txBody>
      </p:sp>
      <p:sp>
        <p:nvSpPr>
          <p:cNvPr id="374786" name="Rectangle 2"/>
          <p:cNvSpPr>
            <a:spLocks noGrp="1" noRot="1" noChangeAspect="1" noChangeArrowheads="1" noTextEdit="1"/>
          </p:cNvSpPr>
          <p:nvPr>
            <p:ph type="sldImg"/>
          </p:nvPr>
        </p:nvSpPr>
        <p:spPr>
          <a:xfrm>
            <a:off x="461963" y="719138"/>
            <a:ext cx="6396037" cy="3600450"/>
          </a:xfrm>
          <a:ln/>
        </p:spPr>
      </p:sp>
      <p:sp>
        <p:nvSpPr>
          <p:cNvPr id="37478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44910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p:spPr>
        <p:txBody>
          <a:bodyPr/>
          <a:lstStyle/>
          <a:p>
            <a:pPr defTabSz="965200"/>
            <a:fld id="{88814812-B26B-4DF2-912D-69316B77F83C}" type="slidenum">
              <a:rPr lang="de-DE" smtClean="0">
                <a:cs typeface="Arial" charset="0"/>
              </a:rPr>
              <a:pPr defTabSz="965200"/>
              <a:t>35</a:t>
            </a:fld>
            <a:endParaRPr lang="de-DE" dirty="0" smtClean="0">
              <a:cs typeface="Arial" charset="0"/>
            </a:endParaRPr>
          </a:p>
        </p:txBody>
      </p:sp>
      <p:sp>
        <p:nvSpPr>
          <p:cNvPr id="376834" name="Rectangle 2"/>
          <p:cNvSpPr>
            <a:spLocks noGrp="1" noRot="1" noChangeAspect="1" noChangeArrowheads="1" noTextEdit="1"/>
          </p:cNvSpPr>
          <p:nvPr>
            <p:ph type="sldImg"/>
          </p:nvPr>
        </p:nvSpPr>
        <p:spPr>
          <a:xfrm>
            <a:off x="461963" y="719138"/>
            <a:ext cx="6396037" cy="3600450"/>
          </a:xfrm>
          <a:ln/>
        </p:spPr>
      </p:sp>
      <p:sp>
        <p:nvSpPr>
          <p:cNvPr id="37683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91764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p:spPr>
        <p:txBody>
          <a:bodyPr/>
          <a:lstStyle/>
          <a:p>
            <a:pPr defTabSz="965200"/>
            <a:fld id="{3C0980F1-28E1-4671-AC14-6322D40AA9BE}" type="slidenum">
              <a:rPr lang="de-DE" smtClean="0">
                <a:cs typeface="Arial" charset="0"/>
              </a:rPr>
              <a:pPr defTabSz="965200"/>
              <a:t>36</a:t>
            </a:fld>
            <a:endParaRPr lang="de-DE" dirty="0" smtClean="0">
              <a:cs typeface="Arial" charset="0"/>
            </a:endParaRPr>
          </a:p>
        </p:txBody>
      </p:sp>
      <p:sp>
        <p:nvSpPr>
          <p:cNvPr id="378882" name="Rectangle 2"/>
          <p:cNvSpPr>
            <a:spLocks noGrp="1" noRot="1" noChangeAspect="1" noChangeArrowheads="1" noTextEdit="1"/>
          </p:cNvSpPr>
          <p:nvPr>
            <p:ph type="sldImg"/>
          </p:nvPr>
        </p:nvSpPr>
        <p:spPr>
          <a:xfrm>
            <a:off x="461963" y="719138"/>
            <a:ext cx="6396037" cy="3600450"/>
          </a:xfrm>
          <a:ln/>
        </p:spPr>
      </p:sp>
      <p:sp>
        <p:nvSpPr>
          <p:cNvPr id="37888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85844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p:spPr>
        <p:txBody>
          <a:bodyPr/>
          <a:lstStyle/>
          <a:p>
            <a:pPr defTabSz="965200"/>
            <a:fld id="{F1F459F4-5FE4-42EB-80D2-95F29FFFF0D5}" type="slidenum">
              <a:rPr lang="de-DE" smtClean="0">
                <a:cs typeface="Arial" charset="0"/>
              </a:rPr>
              <a:pPr defTabSz="965200"/>
              <a:t>37</a:t>
            </a:fld>
            <a:endParaRPr lang="de-DE" dirty="0" smtClean="0">
              <a:cs typeface="Arial" charset="0"/>
            </a:endParaRPr>
          </a:p>
        </p:txBody>
      </p:sp>
      <p:sp>
        <p:nvSpPr>
          <p:cNvPr id="380930" name="Rectangle 2"/>
          <p:cNvSpPr>
            <a:spLocks noGrp="1" noRot="1" noChangeAspect="1" noChangeArrowheads="1" noTextEdit="1"/>
          </p:cNvSpPr>
          <p:nvPr>
            <p:ph type="sldImg"/>
          </p:nvPr>
        </p:nvSpPr>
        <p:spPr>
          <a:xfrm>
            <a:off x="461963" y="719138"/>
            <a:ext cx="6396037" cy="3600450"/>
          </a:xfrm>
          <a:ln/>
        </p:spPr>
      </p:sp>
      <p:sp>
        <p:nvSpPr>
          <p:cNvPr id="38093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48777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p:spPr>
        <p:txBody>
          <a:bodyPr/>
          <a:lstStyle/>
          <a:p>
            <a:pPr defTabSz="965200"/>
            <a:fld id="{EF0BE4F6-8401-4469-8044-C6C5826F7D5C}" type="slidenum">
              <a:rPr lang="de-DE" smtClean="0">
                <a:cs typeface="Arial" charset="0"/>
              </a:rPr>
              <a:pPr defTabSz="965200"/>
              <a:t>38</a:t>
            </a:fld>
            <a:endParaRPr lang="de-DE" dirty="0" smtClean="0">
              <a:cs typeface="Arial" charset="0"/>
            </a:endParaRPr>
          </a:p>
        </p:txBody>
      </p:sp>
      <p:sp>
        <p:nvSpPr>
          <p:cNvPr id="382978" name="Rectangle 2"/>
          <p:cNvSpPr>
            <a:spLocks noGrp="1" noRot="1" noChangeAspect="1" noChangeArrowheads="1" noTextEdit="1"/>
          </p:cNvSpPr>
          <p:nvPr>
            <p:ph type="sldImg"/>
          </p:nvPr>
        </p:nvSpPr>
        <p:spPr>
          <a:xfrm>
            <a:off x="461963" y="719138"/>
            <a:ext cx="6396037" cy="3600450"/>
          </a:xfrm>
          <a:ln/>
        </p:spPr>
      </p:sp>
      <p:sp>
        <p:nvSpPr>
          <p:cNvPr id="38297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08068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p:spPr>
        <p:txBody>
          <a:bodyPr/>
          <a:lstStyle/>
          <a:p>
            <a:pPr defTabSz="965200"/>
            <a:fld id="{0F94DB2C-841A-462B-B297-BD040B524101}" type="slidenum">
              <a:rPr lang="de-DE" smtClean="0">
                <a:cs typeface="Arial" charset="0"/>
              </a:rPr>
              <a:pPr defTabSz="965200"/>
              <a:t>39</a:t>
            </a:fld>
            <a:endParaRPr lang="de-DE" dirty="0" smtClean="0">
              <a:cs typeface="Arial" charset="0"/>
            </a:endParaRPr>
          </a:p>
        </p:txBody>
      </p:sp>
      <p:sp>
        <p:nvSpPr>
          <p:cNvPr id="385026" name="Rectangle 2"/>
          <p:cNvSpPr>
            <a:spLocks noGrp="1" noRot="1" noChangeAspect="1" noChangeArrowheads="1" noTextEdit="1"/>
          </p:cNvSpPr>
          <p:nvPr>
            <p:ph type="sldImg"/>
          </p:nvPr>
        </p:nvSpPr>
        <p:spPr>
          <a:xfrm>
            <a:off x="461963" y="719138"/>
            <a:ext cx="6396037" cy="3600450"/>
          </a:xfrm>
          <a:ln/>
        </p:spPr>
      </p:sp>
      <p:sp>
        <p:nvSpPr>
          <p:cNvPr id="38502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193484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65200"/>
            <a:fld id="{6D9A69E1-5DDE-447F-BF88-F26AA7673009}" type="slidenum">
              <a:rPr lang="de-DE" smtClean="0">
                <a:cs typeface="Arial" charset="0"/>
              </a:rPr>
              <a:pPr defTabSz="965200"/>
              <a:t>4</a:t>
            </a:fld>
            <a:endParaRPr lang="de-DE" dirty="0" smtClean="0">
              <a:cs typeface="Arial" charset="0"/>
            </a:endParaRPr>
          </a:p>
        </p:txBody>
      </p:sp>
      <p:sp>
        <p:nvSpPr>
          <p:cNvPr id="22530" name="Rectangle 2"/>
          <p:cNvSpPr>
            <a:spLocks noGrp="1" noRot="1" noChangeAspect="1" noChangeArrowheads="1" noTextEdit="1"/>
          </p:cNvSpPr>
          <p:nvPr>
            <p:ph type="sldImg"/>
          </p:nvPr>
        </p:nvSpPr>
        <p:spPr>
          <a:xfrm>
            <a:off x="461963" y="719138"/>
            <a:ext cx="6396037" cy="3600450"/>
          </a:xfrm>
          <a:ln/>
        </p:spPr>
      </p:sp>
      <p:sp>
        <p:nvSpPr>
          <p:cNvPr id="2253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21056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p:spPr>
        <p:txBody>
          <a:bodyPr/>
          <a:lstStyle/>
          <a:p>
            <a:pPr defTabSz="965200"/>
            <a:fld id="{1FD45F40-060E-4172-83B1-E32A1938D97B}" type="slidenum">
              <a:rPr lang="de-DE" smtClean="0">
                <a:cs typeface="Arial" charset="0"/>
              </a:rPr>
              <a:pPr defTabSz="965200"/>
              <a:t>40</a:t>
            </a:fld>
            <a:endParaRPr lang="de-DE" dirty="0" smtClean="0">
              <a:cs typeface="Arial" charset="0"/>
            </a:endParaRPr>
          </a:p>
        </p:txBody>
      </p:sp>
      <p:sp>
        <p:nvSpPr>
          <p:cNvPr id="387074" name="Rectangle 2"/>
          <p:cNvSpPr>
            <a:spLocks noGrp="1" noRot="1" noChangeAspect="1" noChangeArrowheads="1" noTextEdit="1"/>
          </p:cNvSpPr>
          <p:nvPr>
            <p:ph type="sldImg"/>
          </p:nvPr>
        </p:nvSpPr>
        <p:spPr>
          <a:xfrm>
            <a:off x="461963" y="719138"/>
            <a:ext cx="6396037" cy="3600450"/>
          </a:xfrm>
          <a:ln/>
        </p:spPr>
      </p:sp>
      <p:sp>
        <p:nvSpPr>
          <p:cNvPr id="3870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56046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p:spPr>
        <p:txBody>
          <a:bodyPr/>
          <a:lstStyle/>
          <a:p>
            <a:pPr defTabSz="965200"/>
            <a:fld id="{0D9CE83F-FABD-404A-8BB4-3FB59A487A17}" type="slidenum">
              <a:rPr lang="de-DE" smtClean="0">
                <a:cs typeface="Arial" charset="0"/>
              </a:rPr>
              <a:pPr defTabSz="965200"/>
              <a:t>41</a:t>
            </a:fld>
            <a:endParaRPr lang="de-DE" dirty="0" smtClean="0">
              <a:cs typeface="Arial" charset="0"/>
            </a:endParaRPr>
          </a:p>
        </p:txBody>
      </p:sp>
      <p:sp>
        <p:nvSpPr>
          <p:cNvPr id="389122" name="Rectangle 2"/>
          <p:cNvSpPr>
            <a:spLocks noGrp="1" noRot="1" noChangeAspect="1" noChangeArrowheads="1" noTextEdit="1"/>
          </p:cNvSpPr>
          <p:nvPr>
            <p:ph type="sldImg"/>
          </p:nvPr>
        </p:nvSpPr>
        <p:spPr>
          <a:xfrm>
            <a:off x="461963" y="719138"/>
            <a:ext cx="6396037" cy="3600450"/>
          </a:xfrm>
          <a:ln/>
        </p:spPr>
      </p:sp>
      <p:sp>
        <p:nvSpPr>
          <p:cNvPr id="3891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2827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p:spPr>
        <p:txBody>
          <a:bodyPr/>
          <a:lstStyle/>
          <a:p>
            <a:pPr defTabSz="965200"/>
            <a:fld id="{AE664626-2CEB-4F94-B739-16E234A0E1F6}" type="slidenum">
              <a:rPr lang="de-DE" smtClean="0">
                <a:cs typeface="Arial" charset="0"/>
              </a:rPr>
              <a:pPr defTabSz="965200"/>
              <a:t>42</a:t>
            </a:fld>
            <a:endParaRPr lang="de-DE" dirty="0" smtClean="0">
              <a:cs typeface="Arial" charset="0"/>
            </a:endParaRPr>
          </a:p>
        </p:txBody>
      </p:sp>
      <p:sp>
        <p:nvSpPr>
          <p:cNvPr id="391170" name="Rectangle 2"/>
          <p:cNvSpPr>
            <a:spLocks noGrp="1" noRot="1" noChangeAspect="1" noChangeArrowheads="1" noTextEdit="1"/>
          </p:cNvSpPr>
          <p:nvPr>
            <p:ph type="sldImg"/>
          </p:nvPr>
        </p:nvSpPr>
        <p:spPr>
          <a:xfrm>
            <a:off x="461963" y="719138"/>
            <a:ext cx="6396037" cy="3600450"/>
          </a:xfrm>
          <a:ln/>
        </p:spPr>
      </p:sp>
      <p:sp>
        <p:nvSpPr>
          <p:cNvPr id="39117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2031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p:spPr>
        <p:txBody>
          <a:bodyPr/>
          <a:lstStyle/>
          <a:p>
            <a:pPr defTabSz="965200"/>
            <a:fld id="{2B6ABB44-9B90-41F1-B9CD-D89968D343D7}" type="slidenum">
              <a:rPr lang="de-DE" smtClean="0">
                <a:cs typeface="Arial" charset="0"/>
              </a:rPr>
              <a:pPr defTabSz="965200"/>
              <a:t>43</a:t>
            </a:fld>
            <a:endParaRPr lang="de-DE" dirty="0" smtClean="0">
              <a:cs typeface="Arial" charset="0"/>
            </a:endParaRPr>
          </a:p>
        </p:txBody>
      </p:sp>
      <p:sp>
        <p:nvSpPr>
          <p:cNvPr id="393218" name="Rectangle 2"/>
          <p:cNvSpPr>
            <a:spLocks noGrp="1" noRot="1" noChangeAspect="1" noChangeArrowheads="1" noTextEdit="1"/>
          </p:cNvSpPr>
          <p:nvPr>
            <p:ph type="sldImg"/>
          </p:nvPr>
        </p:nvSpPr>
        <p:spPr>
          <a:xfrm>
            <a:off x="461963" y="719138"/>
            <a:ext cx="6396037" cy="3600450"/>
          </a:xfrm>
          <a:ln/>
        </p:spPr>
      </p:sp>
      <p:sp>
        <p:nvSpPr>
          <p:cNvPr id="39321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09170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p:spPr>
        <p:txBody>
          <a:bodyPr/>
          <a:lstStyle/>
          <a:p>
            <a:pPr defTabSz="965200"/>
            <a:fld id="{2D01AD5B-AE75-4074-9CE2-FD2AE909C23A}" type="slidenum">
              <a:rPr lang="de-DE" smtClean="0">
                <a:cs typeface="Arial" charset="0"/>
              </a:rPr>
              <a:pPr defTabSz="965200"/>
              <a:t>44</a:t>
            </a:fld>
            <a:endParaRPr lang="de-DE" dirty="0" smtClean="0">
              <a:cs typeface="Arial" charset="0"/>
            </a:endParaRPr>
          </a:p>
        </p:txBody>
      </p:sp>
      <p:sp>
        <p:nvSpPr>
          <p:cNvPr id="395266" name="Rectangle 2"/>
          <p:cNvSpPr>
            <a:spLocks noGrp="1" noRot="1" noChangeAspect="1" noChangeArrowheads="1" noTextEdit="1"/>
          </p:cNvSpPr>
          <p:nvPr>
            <p:ph type="sldImg"/>
          </p:nvPr>
        </p:nvSpPr>
        <p:spPr>
          <a:xfrm>
            <a:off x="461963" y="719138"/>
            <a:ext cx="6396037" cy="3600450"/>
          </a:xfrm>
          <a:ln/>
        </p:spPr>
      </p:sp>
      <p:sp>
        <p:nvSpPr>
          <p:cNvPr id="39526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953203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p:spPr>
        <p:txBody>
          <a:bodyPr/>
          <a:lstStyle/>
          <a:p>
            <a:pPr defTabSz="965200"/>
            <a:fld id="{CD739459-2C94-4875-ABF9-8B9A8F3CCDE9}" type="slidenum">
              <a:rPr lang="de-DE" smtClean="0">
                <a:cs typeface="Arial" charset="0"/>
              </a:rPr>
              <a:pPr defTabSz="965200"/>
              <a:t>45</a:t>
            </a:fld>
            <a:endParaRPr lang="de-DE" dirty="0" smtClean="0">
              <a:cs typeface="Arial" charset="0"/>
            </a:endParaRPr>
          </a:p>
        </p:txBody>
      </p:sp>
      <p:sp>
        <p:nvSpPr>
          <p:cNvPr id="397314" name="Rectangle 2"/>
          <p:cNvSpPr>
            <a:spLocks noGrp="1" noRot="1" noChangeAspect="1" noChangeArrowheads="1" noTextEdit="1"/>
          </p:cNvSpPr>
          <p:nvPr>
            <p:ph type="sldImg"/>
          </p:nvPr>
        </p:nvSpPr>
        <p:spPr>
          <a:xfrm>
            <a:off x="461963" y="719138"/>
            <a:ext cx="6396037" cy="3600450"/>
          </a:xfrm>
          <a:ln/>
        </p:spPr>
      </p:sp>
      <p:sp>
        <p:nvSpPr>
          <p:cNvPr id="3973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92696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p>
            <a:pPr defTabSz="965200"/>
            <a:fld id="{4892CFE5-E6A7-471D-A42C-A00732138149}" type="slidenum">
              <a:rPr lang="de-DE" smtClean="0">
                <a:cs typeface="Arial" charset="0"/>
              </a:rPr>
              <a:pPr defTabSz="965200"/>
              <a:t>46</a:t>
            </a:fld>
            <a:endParaRPr lang="de-DE" dirty="0" smtClean="0">
              <a:cs typeface="Arial" charset="0"/>
            </a:endParaRPr>
          </a:p>
        </p:txBody>
      </p:sp>
      <p:sp>
        <p:nvSpPr>
          <p:cNvPr id="399362" name="Rectangle 2"/>
          <p:cNvSpPr>
            <a:spLocks noGrp="1" noRot="1" noChangeAspect="1" noChangeArrowheads="1" noTextEdit="1"/>
          </p:cNvSpPr>
          <p:nvPr>
            <p:ph type="sldImg"/>
          </p:nvPr>
        </p:nvSpPr>
        <p:spPr>
          <a:xfrm>
            <a:off x="461963" y="719138"/>
            <a:ext cx="6396037" cy="3600450"/>
          </a:xfrm>
          <a:ln/>
        </p:spPr>
      </p:sp>
      <p:sp>
        <p:nvSpPr>
          <p:cNvPr id="3993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39705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p:spPr>
        <p:txBody>
          <a:bodyPr/>
          <a:lstStyle/>
          <a:p>
            <a:pPr defTabSz="965200"/>
            <a:fld id="{7C77A0B5-3B37-4533-B90C-B301DB1659D7}" type="slidenum">
              <a:rPr lang="de-DE" smtClean="0">
                <a:cs typeface="Arial" charset="0"/>
              </a:rPr>
              <a:pPr defTabSz="965200"/>
              <a:t>47</a:t>
            </a:fld>
            <a:endParaRPr lang="de-DE" dirty="0" smtClean="0">
              <a:cs typeface="Arial" charset="0"/>
            </a:endParaRPr>
          </a:p>
        </p:txBody>
      </p:sp>
      <p:sp>
        <p:nvSpPr>
          <p:cNvPr id="401410" name="Rectangle 2"/>
          <p:cNvSpPr>
            <a:spLocks noGrp="1" noRot="1" noChangeAspect="1" noChangeArrowheads="1" noTextEdit="1"/>
          </p:cNvSpPr>
          <p:nvPr>
            <p:ph type="sldImg"/>
          </p:nvPr>
        </p:nvSpPr>
        <p:spPr>
          <a:xfrm>
            <a:off x="461963" y="719138"/>
            <a:ext cx="6396037" cy="3600450"/>
          </a:xfrm>
          <a:ln/>
        </p:spPr>
      </p:sp>
      <p:sp>
        <p:nvSpPr>
          <p:cNvPr id="4014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23756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p:spPr>
        <p:txBody>
          <a:bodyPr/>
          <a:lstStyle/>
          <a:p>
            <a:pPr defTabSz="965200"/>
            <a:fld id="{35A190A5-689B-4486-BE72-3B1A41C91B5F}" type="slidenum">
              <a:rPr lang="de-DE" smtClean="0">
                <a:cs typeface="Arial" charset="0"/>
              </a:rPr>
              <a:pPr defTabSz="965200"/>
              <a:t>48</a:t>
            </a:fld>
            <a:endParaRPr lang="de-DE" dirty="0" smtClean="0">
              <a:cs typeface="Arial" charset="0"/>
            </a:endParaRPr>
          </a:p>
        </p:txBody>
      </p:sp>
      <p:sp>
        <p:nvSpPr>
          <p:cNvPr id="403458" name="Rectangle 2"/>
          <p:cNvSpPr>
            <a:spLocks noGrp="1" noRot="1" noChangeAspect="1" noChangeArrowheads="1" noTextEdit="1"/>
          </p:cNvSpPr>
          <p:nvPr>
            <p:ph type="sldImg"/>
          </p:nvPr>
        </p:nvSpPr>
        <p:spPr>
          <a:xfrm>
            <a:off x="461963" y="719138"/>
            <a:ext cx="6396037" cy="3600450"/>
          </a:xfrm>
          <a:ln/>
        </p:spPr>
      </p:sp>
      <p:sp>
        <p:nvSpPr>
          <p:cNvPr id="4034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366699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p:spPr>
        <p:txBody>
          <a:bodyPr/>
          <a:lstStyle/>
          <a:p>
            <a:pPr defTabSz="965200"/>
            <a:fld id="{31B1E80C-87D9-4079-9443-C561332A2BD5}" type="slidenum">
              <a:rPr lang="de-DE" smtClean="0">
                <a:cs typeface="Arial" charset="0"/>
              </a:rPr>
              <a:pPr defTabSz="965200"/>
              <a:t>49</a:t>
            </a:fld>
            <a:endParaRPr lang="de-DE" dirty="0" smtClean="0">
              <a:cs typeface="Arial" charset="0"/>
            </a:endParaRPr>
          </a:p>
        </p:txBody>
      </p:sp>
      <p:sp>
        <p:nvSpPr>
          <p:cNvPr id="405506" name="Rectangle 2"/>
          <p:cNvSpPr>
            <a:spLocks noGrp="1" noRot="1" noChangeAspect="1" noChangeArrowheads="1" noTextEdit="1"/>
          </p:cNvSpPr>
          <p:nvPr>
            <p:ph type="sldImg"/>
          </p:nvPr>
        </p:nvSpPr>
        <p:spPr>
          <a:xfrm>
            <a:off x="461963" y="719138"/>
            <a:ext cx="6396037" cy="3600450"/>
          </a:xfrm>
          <a:ln/>
        </p:spPr>
      </p:sp>
      <p:sp>
        <p:nvSpPr>
          <p:cNvPr id="4055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0402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65200"/>
            <a:fld id="{C5BDA1B1-1188-4707-94D0-B557869E204E}" type="slidenum">
              <a:rPr lang="de-DE" smtClean="0">
                <a:cs typeface="Arial" charset="0"/>
              </a:rPr>
              <a:pPr defTabSz="965200"/>
              <a:t>5</a:t>
            </a:fld>
            <a:endParaRPr lang="de-DE" dirty="0" smtClean="0">
              <a:cs typeface="Arial" charset="0"/>
            </a:endParaRPr>
          </a:p>
        </p:txBody>
      </p:sp>
      <p:sp>
        <p:nvSpPr>
          <p:cNvPr id="24578" name="Rectangle 2"/>
          <p:cNvSpPr>
            <a:spLocks noGrp="1" noRot="1" noChangeAspect="1" noChangeArrowheads="1" noTextEdit="1"/>
          </p:cNvSpPr>
          <p:nvPr>
            <p:ph type="sldImg"/>
          </p:nvPr>
        </p:nvSpPr>
        <p:spPr>
          <a:xfrm>
            <a:off x="461963" y="719138"/>
            <a:ext cx="6396037" cy="3600450"/>
          </a:xfrm>
          <a:ln/>
        </p:spPr>
      </p:sp>
      <p:sp>
        <p:nvSpPr>
          <p:cNvPr id="2457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139937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p:spPr>
        <p:txBody>
          <a:bodyPr/>
          <a:lstStyle/>
          <a:p>
            <a:pPr defTabSz="965200"/>
            <a:fld id="{476ED8FD-B908-4ED4-BB73-511C53240B3A}" type="slidenum">
              <a:rPr lang="de-DE" smtClean="0">
                <a:cs typeface="Arial" charset="0"/>
              </a:rPr>
              <a:pPr defTabSz="965200"/>
              <a:t>50</a:t>
            </a:fld>
            <a:endParaRPr lang="de-DE" dirty="0" smtClean="0">
              <a:cs typeface="Arial" charset="0"/>
            </a:endParaRPr>
          </a:p>
        </p:txBody>
      </p:sp>
      <p:sp>
        <p:nvSpPr>
          <p:cNvPr id="407554" name="Rectangle 2"/>
          <p:cNvSpPr>
            <a:spLocks noGrp="1" noRot="1" noChangeAspect="1" noChangeArrowheads="1" noTextEdit="1"/>
          </p:cNvSpPr>
          <p:nvPr>
            <p:ph type="sldImg"/>
          </p:nvPr>
        </p:nvSpPr>
        <p:spPr>
          <a:xfrm>
            <a:off x="461963" y="719138"/>
            <a:ext cx="6396037" cy="3600450"/>
          </a:xfrm>
          <a:ln/>
        </p:spPr>
      </p:sp>
      <p:sp>
        <p:nvSpPr>
          <p:cNvPr id="4075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59670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p:spPr>
        <p:txBody>
          <a:bodyPr/>
          <a:lstStyle/>
          <a:p>
            <a:pPr defTabSz="965200"/>
            <a:fld id="{AD7107D8-3D46-4392-A455-ED07C2F27906}" type="slidenum">
              <a:rPr lang="de-DE" smtClean="0">
                <a:cs typeface="Arial" charset="0"/>
              </a:rPr>
              <a:pPr defTabSz="965200"/>
              <a:t>51</a:t>
            </a:fld>
            <a:endParaRPr lang="de-DE" dirty="0" smtClean="0">
              <a:cs typeface="Arial" charset="0"/>
            </a:endParaRPr>
          </a:p>
        </p:txBody>
      </p:sp>
      <p:sp>
        <p:nvSpPr>
          <p:cNvPr id="409602" name="Rectangle 2"/>
          <p:cNvSpPr>
            <a:spLocks noGrp="1" noRot="1" noChangeAspect="1" noChangeArrowheads="1" noTextEdit="1"/>
          </p:cNvSpPr>
          <p:nvPr>
            <p:ph type="sldImg"/>
          </p:nvPr>
        </p:nvSpPr>
        <p:spPr>
          <a:xfrm>
            <a:off x="461963" y="719138"/>
            <a:ext cx="6396037" cy="3600450"/>
          </a:xfrm>
          <a:ln/>
        </p:spPr>
      </p:sp>
      <p:sp>
        <p:nvSpPr>
          <p:cNvPr id="4096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09584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p:spPr>
        <p:txBody>
          <a:bodyPr/>
          <a:lstStyle/>
          <a:p>
            <a:pPr defTabSz="965200"/>
            <a:fld id="{82B0CFF8-978F-4166-BF89-6579F3C127EC}" type="slidenum">
              <a:rPr lang="de-DE" smtClean="0">
                <a:cs typeface="Arial" charset="0"/>
              </a:rPr>
              <a:pPr defTabSz="965200"/>
              <a:t>52</a:t>
            </a:fld>
            <a:endParaRPr lang="de-DE" dirty="0" smtClean="0">
              <a:cs typeface="Arial" charset="0"/>
            </a:endParaRPr>
          </a:p>
        </p:txBody>
      </p:sp>
      <p:sp>
        <p:nvSpPr>
          <p:cNvPr id="411650" name="Rectangle 2"/>
          <p:cNvSpPr>
            <a:spLocks noGrp="1" noRot="1" noChangeAspect="1" noChangeArrowheads="1" noTextEdit="1"/>
          </p:cNvSpPr>
          <p:nvPr>
            <p:ph type="sldImg"/>
          </p:nvPr>
        </p:nvSpPr>
        <p:spPr>
          <a:xfrm>
            <a:off x="461963" y="719138"/>
            <a:ext cx="6396037" cy="3600450"/>
          </a:xfrm>
          <a:ln/>
        </p:spPr>
      </p:sp>
      <p:sp>
        <p:nvSpPr>
          <p:cNvPr id="41165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23836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p:spPr>
        <p:txBody>
          <a:bodyPr/>
          <a:lstStyle/>
          <a:p>
            <a:pPr defTabSz="965200"/>
            <a:fld id="{ACAC0AEC-C262-44B3-9E08-B870063EB621}" type="slidenum">
              <a:rPr lang="de-DE" smtClean="0">
                <a:cs typeface="Arial" charset="0"/>
              </a:rPr>
              <a:pPr defTabSz="965200"/>
              <a:t>53</a:t>
            </a:fld>
            <a:endParaRPr lang="de-DE" dirty="0" smtClean="0">
              <a:cs typeface="Arial" charset="0"/>
            </a:endParaRPr>
          </a:p>
        </p:txBody>
      </p:sp>
      <p:sp>
        <p:nvSpPr>
          <p:cNvPr id="413698" name="Rectangle 2"/>
          <p:cNvSpPr>
            <a:spLocks noGrp="1" noRot="1" noChangeAspect="1" noChangeArrowheads="1" noTextEdit="1"/>
          </p:cNvSpPr>
          <p:nvPr>
            <p:ph type="sldImg"/>
          </p:nvPr>
        </p:nvSpPr>
        <p:spPr>
          <a:xfrm>
            <a:off x="461963" y="719138"/>
            <a:ext cx="6396037" cy="3600450"/>
          </a:xfrm>
          <a:ln/>
        </p:spPr>
      </p:sp>
      <p:sp>
        <p:nvSpPr>
          <p:cNvPr id="4136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523415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p:spPr>
        <p:txBody>
          <a:bodyPr/>
          <a:lstStyle/>
          <a:p>
            <a:pPr defTabSz="965200"/>
            <a:fld id="{5955329E-EC2F-4BB5-8B74-07647F34DF18}" type="slidenum">
              <a:rPr lang="de-DE" smtClean="0">
                <a:cs typeface="Arial" charset="0"/>
              </a:rPr>
              <a:pPr defTabSz="965200"/>
              <a:t>54</a:t>
            </a:fld>
            <a:endParaRPr lang="de-DE" dirty="0" smtClean="0">
              <a:cs typeface="Arial" charset="0"/>
            </a:endParaRPr>
          </a:p>
        </p:txBody>
      </p:sp>
      <p:sp>
        <p:nvSpPr>
          <p:cNvPr id="415746" name="Rectangle 2"/>
          <p:cNvSpPr>
            <a:spLocks noGrp="1" noRot="1" noChangeAspect="1" noChangeArrowheads="1" noTextEdit="1"/>
          </p:cNvSpPr>
          <p:nvPr>
            <p:ph type="sldImg"/>
          </p:nvPr>
        </p:nvSpPr>
        <p:spPr>
          <a:xfrm>
            <a:off x="461963" y="719138"/>
            <a:ext cx="6396037" cy="3600450"/>
          </a:xfrm>
          <a:ln/>
        </p:spPr>
      </p:sp>
      <p:sp>
        <p:nvSpPr>
          <p:cNvPr id="41574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1188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p:spPr>
        <p:txBody>
          <a:bodyPr/>
          <a:lstStyle/>
          <a:p>
            <a:pPr defTabSz="965200"/>
            <a:fld id="{AE34E456-DD18-4CBC-B6D1-3D30EC028056}" type="slidenum">
              <a:rPr lang="de-DE" smtClean="0">
                <a:cs typeface="Arial" charset="0"/>
              </a:rPr>
              <a:pPr defTabSz="965200"/>
              <a:t>55</a:t>
            </a:fld>
            <a:endParaRPr lang="de-DE" dirty="0" smtClean="0">
              <a:cs typeface="Arial" charset="0"/>
            </a:endParaRPr>
          </a:p>
        </p:txBody>
      </p:sp>
      <p:sp>
        <p:nvSpPr>
          <p:cNvPr id="417794" name="Rectangle 2"/>
          <p:cNvSpPr>
            <a:spLocks noGrp="1" noRot="1" noChangeAspect="1" noChangeArrowheads="1" noTextEdit="1"/>
          </p:cNvSpPr>
          <p:nvPr>
            <p:ph type="sldImg"/>
          </p:nvPr>
        </p:nvSpPr>
        <p:spPr>
          <a:xfrm>
            <a:off x="461963" y="719138"/>
            <a:ext cx="6396037" cy="3600450"/>
          </a:xfrm>
          <a:ln/>
        </p:spPr>
      </p:sp>
      <p:sp>
        <p:nvSpPr>
          <p:cNvPr id="41779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637880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p:spPr>
        <p:txBody>
          <a:bodyPr/>
          <a:lstStyle/>
          <a:p>
            <a:pPr defTabSz="965200"/>
            <a:fld id="{1BC34301-28CE-4867-AB76-CEE8F324ED30}" type="slidenum">
              <a:rPr lang="de-DE" smtClean="0">
                <a:cs typeface="Arial" charset="0"/>
              </a:rPr>
              <a:pPr defTabSz="965200"/>
              <a:t>56</a:t>
            </a:fld>
            <a:endParaRPr lang="de-DE" dirty="0" smtClean="0">
              <a:cs typeface="Arial" charset="0"/>
            </a:endParaRPr>
          </a:p>
        </p:txBody>
      </p:sp>
      <p:sp>
        <p:nvSpPr>
          <p:cNvPr id="419842" name="Rectangle 2"/>
          <p:cNvSpPr>
            <a:spLocks noGrp="1" noRot="1" noChangeAspect="1" noChangeArrowheads="1" noTextEdit="1"/>
          </p:cNvSpPr>
          <p:nvPr>
            <p:ph type="sldImg"/>
          </p:nvPr>
        </p:nvSpPr>
        <p:spPr>
          <a:xfrm>
            <a:off x="461963" y="719138"/>
            <a:ext cx="6396037" cy="3600450"/>
          </a:xfrm>
          <a:ln/>
        </p:spPr>
      </p:sp>
      <p:sp>
        <p:nvSpPr>
          <p:cNvPr id="41984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56323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p:spPr>
        <p:txBody>
          <a:bodyPr/>
          <a:lstStyle/>
          <a:p>
            <a:pPr defTabSz="965200"/>
            <a:fld id="{0F18EF28-6DBB-4622-B0C3-A9C57D17B1DD}" type="slidenum">
              <a:rPr lang="de-DE" smtClean="0">
                <a:cs typeface="Arial" charset="0"/>
              </a:rPr>
              <a:pPr defTabSz="965200"/>
              <a:t>57</a:t>
            </a:fld>
            <a:endParaRPr lang="de-DE" dirty="0" smtClean="0">
              <a:cs typeface="Arial" charset="0"/>
            </a:endParaRPr>
          </a:p>
        </p:txBody>
      </p:sp>
      <p:sp>
        <p:nvSpPr>
          <p:cNvPr id="421890" name="Rectangle 2"/>
          <p:cNvSpPr>
            <a:spLocks noGrp="1" noRot="1" noChangeAspect="1" noChangeArrowheads="1" noTextEdit="1"/>
          </p:cNvSpPr>
          <p:nvPr>
            <p:ph type="sldImg"/>
          </p:nvPr>
        </p:nvSpPr>
        <p:spPr>
          <a:xfrm>
            <a:off x="461963" y="719138"/>
            <a:ext cx="6396037" cy="3600450"/>
          </a:xfrm>
          <a:ln/>
        </p:spPr>
      </p:sp>
      <p:sp>
        <p:nvSpPr>
          <p:cNvPr id="42189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5467395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p:spPr>
        <p:txBody>
          <a:bodyPr/>
          <a:lstStyle/>
          <a:p>
            <a:pPr defTabSz="965200"/>
            <a:fld id="{13B05F45-0CBE-4670-860A-E5A719585405}" type="slidenum">
              <a:rPr lang="de-DE" smtClean="0">
                <a:cs typeface="Arial" charset="0"/>
              </a:rPr>
              <a:pPr defTabSz="965200"/>
              <a:t>58</a:t>
            </a:fld>
            <a:endParaRPr lang="de-DE" dirty="0" smtClean="0">
              <a:cs typeface="Arial" charset="0"/>
            </a:endParaRPr>
          </a:p>
        </p:txBody>
      </p:sp>
      <p:sp>
        <p:nvSpPr>
          <p:cNvPr id="423938" name="Rectangle 2"/>
          <p:cNvSpPr>
            <a:spLocks noGrp="1" noRot="1" noChangeAspect="1" noChangeArrowheads="1" noTextEdit="1"/>
          </p:cNvSpPr>
          <p:nvPr>
            <p:ph type="sldImg"/>
          </p:nvPr>
        </p:nvSpPr>
        <p:spPr>
          <a:xfrm>
            <a:off x="461963" y="719138"/>
            <a:ext cx="6396037" cy="3600450"/>
          </a:xfrm>
          <a:ln/>
        </p:spPr>
      </p:sp>
      <p:sp>
        <p:nvSpPr>
          <p:cNvPr id="42393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55774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p:spPr>
        <p:txBody>
          <a:bodyPr/>
          <a:lstStyle/>
          <a:p>
            <a:pPr defTabSz="965200"/>
            <a:fld id="{6919832D-17FE-4591-85DD-63686B7FD711}" type="slidenum">
              <a:rPr lang="de-DE" smtClean="0">
                <a:cs typeface="Arial" charset="0"/>
              </a:rPr>
              <a:pPr defTabSz="965200"/>
              <a:t>59</a:t>
            </a:fld>
            <a:endParaRPr lang="de-DE" dirty="0" smtClean="0">
              <a:cs typeface="Arial" charset="0"/>
            </a:endParaRPr>
          </a:p>
        </p:txBody>
      </p:sp>
      <p:sp>
        <p:nvSpPr>
          <p:cNvPr id="425986" name="Rectangle 2"/>
          <p:cNvSpPr>
            <a:spLocks noGrp="1" noRot="1" noChangeAspect="1" noChangeArrowheads="1" noTextEdit="1"/>
          </p:cNvSpPr>
          <p:nvPr>
            <p:ph type="sldImg"/>
          </p:nvPr>
        </p:nvSpPr>
        <p:spPr>
          <a:xfrm>
            <a:off x="461963" y="719138"/>
            <a:ext cx="6396037" cy="3600450"/>
          </a:xfrm>
          <a:ln/>
        </p:spPr>
      </p:sp>
      <p:sp>
        <p:nvSpPr>
          <p:cNvPr id="42598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24092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pPr defTabSz="965200"/>
            <a:fld id="{22BFABF0-161E-43AD-B103-4CFA4B2C4AFD}" type="slidenum">
              <a:rPr lang="de-DE" smtClean="0">
                <a:cs typeface="Arial" charset="0"/>
              </a:rPr>
              <a:pPr defTabSz="965200"/>
              <a:t>6</a:t>
            </a:fld>
            <a:endParaRPr lang="de-DE" dirty="0" smtClean="0">
              <a:cs typeface="Arial" charset="0"/>
            </a:endParaRPr>
          </a:p>
        </p:txBody>
      </p:sp>
      <p:sp>
        <p:nvSpPr>
          <p:cNvPr id="26626" name="Rectangle 2"/>
          <p:cNvSpPr>
            <a:spLocks noGrp="1" noRot="1" noChangeAspect="1" noChangeArrowheads="1" noTextEdit="1"/>
          </p:cNvSpPr>
          <p:nvPr>
            <p:ph type="sldImg"/>
          </p:nvPr>
        </p:nvSpPr>
        <p:spPr>
          <a:xfrm>
            <a:off x="461963" y="719138"/>
            <a:ext cx="6396037" cy="3600450"/>
          </a:xfrm>
          <a:ln/>
        </p:spPr>
      </p:sp>
      <p:sp>
        <p:nvSpPr>
          <p:cNvPr id="2662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44347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p:spPr>
        <p:txBody>
          <a:bodyPr/>
          <a:lstStyle/>
          <a:p>
            <a:pPr defTabSz="965200"/>
            <a:fld id="{63C1976E-2566-4F0F-BCB5-C6CB7F059B64}" type="slidenum">
              <a:rPr lang="de-DE" smtClean="0">
                <a:cs typeface="Arial" charset="0"/>
              </a:rPr>
              <a:pPr defTabSz="965200"/>
              <a:t>60</a:t>
            </a:fld>
            <a:endParaRPr lang="de-DE" dirty="0" smtClean="0">
              <a:cs typeface="Arial" charset="0"/>
            </a:endParaRPr>
          </a:p>
        </p:txBody>
      </p:sp>
      <p:sp>
        <p:nvSpPr>
          <p:cNvPr id="428034" name="Rectangle 2"/>
          <p:cNvSpPr>
            <a:spLocks noGrp="1" noRot="1" noChangeAspect="1" noChangeArrowheads="1" noTextEdit="1"/>
          </p:cNvSpPr>
          <p:nvPr>
            <p:ph type="sldImg"/>
          </p:nvPr>
        </p:nvSpPr>
        <p:spPr>
          <a:xfrm>
            <a:off x="461963" y="719138"/>
            <a:ext cx="6396037" cy="3600450"/>
          </a:xfrm>
          <a:ln/>
        </p:spPr>
      </p:sp>
      <p:sp>
        <p:nvSpPr>
          <p:cNvPr id="42803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702850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p:spPr>
        <p:txBody>
          <a:bodyPr/>
          <a:lstStyle/>
          <a:p>
            <a:pPr defTabSz="965200"/>
            <a:fld id="{167D117D-7431-4F2A-B7DE-A54C99301458}" type="slidenum">
              <a:rPr lang="de-DE" smtClean="0">
                <a:cs typeface="Arial" charset="0"/>
              </a:rPr>
              <a:pPr defTabSz="965200"/>
              <a:t>61</a:t>
            </a:fld>
            <a:endParaRPr lang="de-DE" dirty="0" smtClean="0">
              <a:cs typeface="Arial" charset="0"/>
            </a:endParaRPr>
          </a:p>
        </p:txBody>
      </p:sp>
      <p:sp>
        <p:nvSpPr>
          <p:cNvPr id="430082" name="Rectangle 2"/>
          <p:cNvSpPr>
            <a:spLocks noGrp="1" noRot="1" noChangeAspect="1" noChangeArrowheads="1" noTextEdit="1"/>
          </p:cNvSpPr>
          <p:nvPr>
            <p:ph type="sldImg"/>
          </p:nvPr>
        </p:nvSpPr>
        <p:spPr>
          <a:xfrm>
            <a:off x="461963" y="719138"/>
            <a:ext cx="6396037" cy="3600450"/>
          </a:xfrm>
          <a:ln/>
        </p:spPr>
      </p:sp>
      <p:sp>
        <p:nvSpPr>
          <p:cNvPr id="43008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408558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p:spPr>
        <p:txBody>
          <a:bodyPr/>
          <a:lstStyle/>
          <a:p>
            <a:pPr defTabSz="965200"/>
            <a:fld id="{68B39DA3-ECC1-4C36-BF92-FD9756DC4A3C}" type="slidenum">
              <a:rPr lang="de-DE" smtClean="0">
                <a:cs typeface="Arial" charset="0"/>
              </a:rPr>
              <a:pPr defTabSz="965200"/>
              <a:t>62</a:t>
            </a:fld>
            <a:endParaRPr lang="de-DE" dirty="0" smtClean="0">
              <a:cs typeface="Arial" charset="0"/>
            </a:endParaRPr>
          </a:p>
        </p:txBody>
      </p:sp>
      <p:sp>
        <p:nvSpPr>
          <p:cNvPr id="432130" name="Rectangle 2"/>
          <p:cNvSpPr>
            <a:spLocks noGrp="1" noRot="1" noChangeAspect="1" noChangeArrowheads="1" noTextEdit="1"/>
          </p:cNvSpPr>
          <p:nvPr>
            <p:ph type="sldImg"/>
          </p:nvPr>
        </p:nvSpPr>
        <p:spPr>
          <a:xfrm>
            <a:off x="461963" y="719138"/>
            <a:ext cx="6396037" cy="3600450"/>
          </a:xfrm>
          <a:ln/>
        </p:spPr>
      </p:sp>
      <p:sp>
        <p:nvSpPr>
          <p:cNvPr id="43213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868058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p:spPr>
        <p:txBody>
          <a:bodyPr/>
          <a:lstStyle/>
          <a:p>
            <a:pPr defTabSz="965200"/>
            <a:fld id="{EA0C1C54-F1F4-41C2-BC53-2209958AE486}" type="slidenum">
              <a:rPr lang="de-DE" smtClean="0">
                <a:cs typeface="Arial" charset="0"/>
              </a:rPr>
              <a:pPr defTabSz="965200"/>
              <a:t>63</a:t>
            </a:fld>
            <a:endParaRPr lang="de-DE" dirty="0" smtClean="0">
              <a:cs typeface="Arial" charset="0"/>
            </a:endParaRPr>
          </a:p>
        </p:txBody>
      </p:sp>
      <p:sp>
        <p:nvSpPr>
          <p:cNvPr id="434178" name="Rectangle 2"/>
          <p:cNvSpPr>
            <a:spLocks noGrp="1" noRot="1" noChangeAspect="1" noChangeArrowheads="1" noTextEdit="1"/>
          </p:cNvSpPr>
          <p:nvPr>
            <p:ph type="sldImg"/>
          </p:nvPr>
        </p:nvSpPr>
        <p:spPr>
          <a:xfrm>
            <a:off x="461963" y="719138"/>
            <a:ext cx="6396037" cy="3600450"/>
          </a:xfrm>
          <a:ln/>
        </p:spPr>
      </p:sp>
      <p:sp>
        <p:nvSpPr>
          <p:cNvPr id="43417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17403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p:spPr>
        <p:txBody>
          <a:bodyPr/>
          <a:lstStyle/>
          <a:p>
            <a:pPr defTabSz="965200"/>
            <a:fld id="{8BF0AB81-6E29-4417-8065-967AC8E25B32}" type="slidenum">
              <a:rPr lang="de-DE" smtClean="0">
                <a:cs typeface="Arial" charset="0"/>
              </a:rPr>
              <a:pPr defTabSz="965200"/>
              <a:t>64</a:t>
            </a:fld>
            <a:endParaRPr lang="de-DE" dirty="0" smtClean="0">
              <a:cs typeface="Arial" charset="0"/>
            </a:endParaRPr>
          </a:p>
        </p:txBody>
      </p:sp>
      <p:sp>
        <p:nvSpPr>
          <p:cNvPr id="436226" name="Rectangle 2"/>
          <p:cNvSpPr>
            <a:spLocks noGrp="1" noRot="1" noChangeAspect="1" noChangeArrowheads="1" noTextEdit="1"/>
          </p:cNvSpPr>
          <p:nvPr>
            <p:ph type="sldImg"/>
          </p:nvPr>
        </p:nvSpPr>
        <p:spPr>
          <a:xfrm>
            <a:off x="461963" y="719138"/>
            <a:ext cx="6396037" cy="3600450"/>
          </a:xfrm>
          <a:ln/>
        </p:spPr>
      </p:sp>
      <p:sp>
        <p:nvSpPr>
          <p:cNvPr id="43622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19370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p:spPr>
        <p:txBody>
          <a:bodyPr/>
          <a:lstStyle/>
          <a:p>
            <a:pPr defTabSz="965200"/>
            <a:fld id="{4AFEA48B-316D-4EFA-8766-4CDCDC877D39}" type="slidenum">
              <a:rPr lang="de-DE" smtClean="0">
                <a:cs typeface="Arial" charset="0"/>
              </a:rPr>
              <a:pPr defTabSz="965200"/>
              <a:t>65</a:t>
            </a:fld>
            <a:endParaRPr lang="de-DE" dirty="0" smtClean="0">
              <a:cs typeface="Arial" charset="0"/>
            </a:endParaRPr>
          </a:p>
        </p:txBody>
      </p:sp>
      <p:sp>
        <p:nvSpPr>
          <p:cNvPr id="438274" name="Rectangle 2"/>
          <p:cNvSpPr>
            <a:spLocks noGrp="1" noRot="1" noChangeAspect="1" noChangeArrowheads="1" noTextEdit="1"/>
          </p:cNvSpPr>
          <p:nvPr>
            <p:ph type="sldImg"/>
          </p:nvPr>
        </p:nvSpPr>
        <p:spPr>
          <a:xfrm>
            <a:off x="461963" y="719138"/>
            <a:ext cx="6396037" cy="3600450"/>
          </a:xfrm>
          <a:ln/>
        </p:spPr>
      </p:sp>
      <p:sp>
        <p:nvSpPr>
          <p:cNvPr id="4382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427623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p:spPr>
        <p:txBody>
          <a:bodyPr/>
          <a:lstStyle/>
          <a:p>
            <a:pPr defTabSz="965200"/>
            <a:fld id="{E143B6EF-ACCA-4B5A-B2E9-877729B5FA60}" type="slidenum">
              <a:rPr lang="de-DE" smtClean="0">
                <a:cs typeface="Arial" charset="0"/>
              </a:rPr>
              <a:pPr defTabSz="965200"/>
              <a:t>66</a:t>
            </a:fld>
            <a:endParaRPr lang="de-DE" dirty="0" smtClean="0">
              <a:cs typeface="Arial" charset="0"/>
            </a:endParaRPr>
          </a:p>
        </p:txBody>
      </p:sp>
      <p:sp>
        <p:nvSpPr>
          <p:cNvPr id="440322" name="Rectangle 2"/>
          <p:cNvSpPr>
            <a:spLocks noGrp="1" noRot="1" noChangeAspect="1" noChangeArrowheads="1" noTextEdit="1"/>
          </p:cNvSpPr>
          <p:nvPr>
            <p:ph type="sldImg"/>
          </p:nvPr>
        </p:nvSpPr>
        <p:spPr>
          <a:xfrm>
            <a:off x="461963" y="719138"/>
            <a:ext cx="6396037" cy="3600450"/>
          </a:xfrm>
          <a:ln/>
        </p:spPr>
      </p:sp>
      <p:sp>
        <p:nvSpPr>
          <p:cNvPr id="4403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23985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p:spPr>
        <p:txBody>
          <a:bodyPr/>
          <a:lstStyle/>
          <a:p>
            <a:pPr defTabSz="965200"/>
            <a:fld id="{4861BDCB-A254-45A1-96AE-B00B5C67AE3B}" type="slidenum">
              <a:rPr lang="de-DE" smtClean="0">
                <a:cs typeface="Arial" charset="0"/>
              </a:rPr>
              <a:pPr defTabSz="965200"/>
              <a:t>67</a:t>
            </a:fld>
            <a:endParaRPr lang="de-DE" dirty="0" smtClean="0">
              <a:cs typeface="Arial" charset="0"/>
            </a:endParaRPr>
          </a:p>
        </p:txBody>
      </p:sp>
      <p:sp>
        <p:nvSpPr>
          <p:cNvPr id="442370" name="Rectangle 2"/>
          <p:cNvSpPr>
            <a:spLocks noGrp="1" noRot="1" noChangeAspect="1" noChangeArrowheads="1" noTextEdit="1"/>
          </p:cNvSpPr>
          <p:nvPr>
            <p:ph type="sldImg"/>
          </p:nvPr>
        </p:nvSpPr>
        <p:spPr>
          <a:xfrm>
            <a:off x="461963" y="719138"/>
            <a:ext cx="6396037" cy="3600450"/>
          </a:xfrm>
          <a:ln/>
        </p:spPr>
      </p:sp>
      <p:sp>
        <p:nvSpPr>
          <p:cNvPr id="44237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852139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p:spPr>
        <p:txBody>
          <a:bodyPr/>
          <a:lstStyle/>
          <a:p>
            <a:pPr defTabSz="965200"/>
            <a:fld id="{4FBAA728-CE19-44C0-B57E-0EF7CAAC1718}" type="slidenum">
              <a:rPr lang="de-DE" smtClean="0">
                <a:cs typeface="Arial" charset="0"/>
              </a:rPr>
              <a:pPr defTabSz="965200"/>
              <a:t>68</a:t>
            </a:fld>
            <a:endParaRPr lang="de-DE" dirty="0" smtClean="0">
              <a:cs typeface="Arial" charset="0"/>
            </a:endParaRPr>
          </a:p>
        </p:txBody>
      </p:sp>
      <p:sp>
        <p:nvSpPr>
          <p:cNvPr id="444418" name="Rectangle 2"/>
          <p:cNvSpPr>
            <a:spLocks noGrp="1" noRot="1" noChangeAspect="1" noChangeArrowheads="1" noTextEdit="1"/>
          </p:cNvSpPr>
          <p:nvPr>
            <p:ph type="sldImg"/>
          </p:nvPr>
        </p:nvSpPr>
        <p:spPr>
          <a:xfrm>
            <a:off x="461963" y="719138"/>
            <a:ext cx="6396037" cy="3600450"/>
          </a:xfrm>
          <a:ln/>
        </p:spPr>
      </p:sp>
      <p:sp>
        <p:nvSpPr>
          <p:cNvPr id="44441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65688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p:spPr>
        <p:txBody>
          <a:bodyPr/>
          <a:lstStyle/>
          <a:p>
            <a:pPr defTabSz="965200"/>
            <a:fld id="{9D2A3746-E74D-4E4E-8BC1-48E1D4EE9699}" type="slidenum">
              <a:rPr lang="de-DE" smtClean="0">
                <a:cs typeface="Arial" charset="0"/>
              </a:rPr>
              <a:pPr defTabSz="965200"/>
              <a:t>69</a:t>
            </a:fld>
            <a:endParaRPr lang="de-DE" dirty="0" smtClean="0">
              <a:cs typeface="Arial" charset="0"/>
            </a:endParaRPr>
          </a:p>
        </p:txBody>
      </p:sp>
      <p:sp>
        <p:nvSpPr>
          <p:cNvPr id="446466" name="Rectangle 2"/>
          <p:cNvSpPr>
            <a:spLocks noGrp="1" noRot="1" noChangeAspect="1" noChangeArrowheads="1" noTextEdit="1"/>
          </p:cNvSpPr>
          <p:nvPr>
            <p:ph type="sldImg"/>
          </p:nvPr>
        </p:nvSpPr>
        <p:spPr>
          <a:xfrm>
            <a:off x="461963" y="719138"/>
            <a:ext cx="6396037" cy="3600450"/>
          </a:xfrm>
          <a:ln/>
        </p:spPr>
      </p:sp>
      <p:sp>
        <p:nvSpPr>
          <p:cNvPr id="44646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1702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65200"/>
            <a:fld id="{E820CAE6-CE18-4C36-8489-6AF154BE4063}" type="slidenum">
              <a:rPr lang="de-DE" smtClean="0">
                <a:cs typeface="Arial" charset="0"/>
              </a:rPr>
              <a:pPr defTabSz="965200"/>
              <a:t>7</a:t>
            </a:fld>
            <a:endParaRPr lang="de-DE" dirty="0" smtClean="0">
              <a:cs typeface="Arial" charset="0"/>
            </a:endParaRPr>
          </a:p>
        </p:txBody>
      </p:sp>
      <p:sp>
        <p:nvSpPr>
          <p:cNvPr id="28674" name="Rectangle 2"/>
          <p:cNvSpPr>
            <a:spLocks noGrp="1" noRot="1" noChangeAspect="1" noChangeArrowheads="1" noTextEdit="1"/>
          </p:cNvSpPr>
          <p:nvPr>
            <p:ph type="sldImg"/>
          </p:nvPr>
        </p:nvSpPr>
        <p:spPr>
          <a:xfrm>
            <a:off x="461963" y="719138"/>
            <a:ext cx="6396037" cy="3600450"/>
          </a:xfrm>
          <a:ln/>
        </p:spPr>
      </p:sp>
      <p:sp>
        <p:nvSpPr>
          <p:cNvPr id="286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068179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p:spPr>
        <p:txBody>
          <a:bodyPr/>
          <a:lstStyle/>
          <a:p>
            <a:pPr defTabSz="965200"/>
            <a:fld id="{FFB2FC13-73A2-41A1-852A-1CAB6322D848}" type="slidenum">
              <a:rPr lang="de-DE" smtClean="0">
                <a:cs typeface="Arial" charset="0"/>
              </a:rPr>
              <a:pPr defTabSz="965200"/>
              <a:t>70</a:t>
            </a:fld>
            <a:endParaRPr lang="de-DE" dirty="0" smtClean="0">
              <a:cs typeface="Arial" charset="0"/>
            </a:endParaRPr>
          </a:p>
        </p:txBody>
      </p:sp>
      <p:sp>
        <p:nvSpPr>
          <p:cNvPr id="448514" name="Rectangle 2"/>
          <p:cNvSpPr>
            <a:spLocks noGrp="1" noRot="1" noChangeAspect="1" noChangeArrowheads="1" noTextEdit="1"/>
          </p:cNvSpPr>
          <p:nvPr>
            <p:ph type="sldImg"/>
          </p:nvPr>
        </p:nvSpPr>
        <p:spPr>
          <a:xfrm>
            <a:off x="461963" y="719138"/>
            <a:ext cx="6396037" cy="3600450"/>
          </a:xfrm>
          <a:ln/>
        </p:spPr>
      </p:sp>
      <p:sp>
        <p:nvSpPr>
          <p:cNvPr id="4485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54089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p:spPr>
        <p:txBody>
          <a:bodyPr/>
          <a:lstStyle/>
          <a:p>
            <a:pPr defTabSz="965200"/>
            <a:fld id="{CB29490B-C838-4AD3-9E16-5AFEEFE6F22B}" type="slidenum">
              <a:rPr lang="de-DE" smtClean="0">
                <a:cs typeface="Arial" charset="0"/>
              </a:rPr>
              <a:pPr defTabSz="965200"/>
              <a:t>71</a:t>
            </a:fld>
            <a:endParaRPr lang="de-DE" dirty="0" smtClean="0">
              <a:cs typeface="Arial" charset="0"/>
            </a:endParaRPr>
          </a:p>
        </p:txBody>
      </p:sp>
      <p:sp>
        <p:nvSpPr>
          <p:cNvPr id="450562" name="Rectangle 2"/>
          <p:cNvSpPr>
            <a:spLocks noGrp="1" noRot="1" noChangeAspect="1" noChangeArrowheads="1" noTextEdit="1"/>
          </p:cNvSpPr>
          <p:nvPr>
            <p:ph type="sldImg"/>
          </p:nvPr>
        </p:nvSpPr>
        <p:spPr>
          <a:xfrm>
            <a:off x="461963" y="719138"/>
            <a:ext cx="6396037" cy="3600450"/>
          </a:xfrm>
          <a:ln/>
        </p:spPr>
      </p:sp>
      <p:sp>
        <p:nvSpPr>
          <p:cNvPr id="4505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174834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p:spPr>
        <p:txBody>
          <a:bodyPr/>
          <a:lstStyle/>
          <a:p>
            <a:pPr defTabSz="965200"/>
            <a:fld id="{04226A87-0866-4DFB-97E4-76C393121EF3}" type="slidenum">
              <a:rPr lang="de-DE" smtClean="0">
                <a:cs typeface="Arial" charset="0"/>
              </a:rPr>
              <a:pPr defTabSz="965200"/>
              <a:t>72</a:t>
            </a:fld>
            <a:endParaRPr lang="de-DE" dirty="0" smtClean="0">
              <a:cs typeface="Arial" charset="0"/>
            </a:endParaRPr>
          </a:p>
        </p:txBody>
      </p:sp>
      <p:sp>
        <p:nvSpPr>
          <p:cNvPr id="452610" name="Rectangle 2"/>
          <p:cNvSpPr>
            <a:spLocks noGrp="1" noRot="1" noChangeAspect="1" noChangeArrowheads="1" noTextEdit="1"/>
          </p:cNvSpPr>
          <p:nvPr>
            <p:ph type="sldImg"/>
          </p:nvPr>
        </p:nvSpPr>
        <p:spPr>
          <a:xfrm>
            <a:off x="461963" y="719138"/>
            <a:ext cx="6396037" cy="3600450"/>
          </a:xfrm>
          <a:ln/>
        </p:spPr>
      </p:sp>
      <p:sp>
        <p:nvSpPr>
          <p:cNvPr id="4526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176385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p:spPr>
        <p:txBody>
          <a:bodyPr/>
          <a:lstStyle/>
          <a:p>
            <a:pPr defTabSz="965200"/>
            <a:fld id="{E6BB383E-0186-497D-AF1E-2AA64D433CAC}" type="slidenum">
              <a:rPr lang="de-DE" smtClean="0">
                <a:cs typeface="Arial" charset="0"/>
              </a:rPr>
              <a:pPr defTabSz="965200"/>
              <a:t>73</a:t>
            </a:fld>
            <a:endParaRPr lang="de-DE" dirty="0" smtClean="0">
              <a:cs typeface="Arial" charset="0"/>
            </a:endParaRPr>
          </a:p>
        </p:txBody>
      </p:sp>
      <p:sp>
        <p:nvSpPr>
          <p:cNvPr id="454658" name="Rectangle 2"/>
          <p:cNvSpPr>
            <a:spLocks noGrp="1" noRot="1" noChangeAspect="1" noChangeArrowheads="1" noTextEdit="1"/>
          </p:cNvSpPr>
          <p:nvPr>
            <p:ph type="sldImg"/>
          </p:nvPr>
        </p:nvSpPr>
        <p:spPr>
          <a:xfrm>
            <a:off x="461963" y="719138"/>
            <a:ext cx="6396037" cy="3600450"/>
          </a:xfrm>
          <a:ln/>
        </p:spPr>
      </p:sp>
      <p:sp>
        <p:nvSpPr>
          <p:cNvPr id="4546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150738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p:spPr>
        <p:txBody>
          <a:bodyPr/>
          <a:lstStyle/>
          <a:p>
            <a:pPr defTabSz="965200"/>
            <a:fld id="{E0F4DEA2-DE9B-48BE-9771-038F7144EBBC}" type="slidenum">
              <a:rPr lang="de-DE" smtClean="0">
                <a:cs typeface="Arial" charset="0"/>
              </a:rPr>
              <a:pPr defTabSz="965200"/>
              <a:t>74</a:t>
            </a:fld>
            <a:endParaRPr lang="de-DE" dirty="0" smtClean="0">
              <a:cs typeface="Arial" charset="0"/>
            </a:endParaRPr>
          </a:p>
        </p:txBody>
      </p:sp>
      <p:sp>
        <p:nvSpPr>
          <p:cNvPr id="456706" name="Rectangle 2"/>
          <p:cNvSpPr>
            <a:spLocks noGrp="1" noRot="1" noChangeAspect="1" noChangeArrowheads="1" noTextEdit="1"/>
          </p:cNvSpPr>
          <p:nvPr>
            <p:ph type="sldImg"/>
          </p:nvPr>
        </p:nvSpPr>
        <p:spPr>
          <a:xfrm>
            <a:off x="461963" y="719138"/>
            <a:ext cx="6396037" cy="3600450"/>
          </a:xfrm>
          <a:ln/>
        </p:spPr>
      </p:sp>
      <p:sp>
        <p:nvSpPr>
          <p:cNvPr id="4567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439328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p:spPr>
        <p:txBody>
          <a:bodyPr/>
          <a:lstStyle/>
          <a:p>
            <a:pPr defTabSz="965200"/>
            <a:fld id="{C65E794C-493D-45B4-965C-6AEBBA87A5DF}" type="slidenum">
              <a:rPr lang="de-DE" smtClean="0">
                <a:cs typeface="Arial" charset="0"/>
              </a:rPr>
              <a:pPr defTabSz="965200"/>
              <a:t>75</a:t>
            </a:fld>
            <a:endParaRPr lang="de-DE" dirty="0" smtClean="0">
              <a:cs typeface="Arial" charset="0"/>
            </a:endParaRPr>
          </a:p>
        </p:txBody>
      </p:sp>
      <p:sp>
        <p:nvSpPr>
          <p:cNvPr id="458754" name="Rectangle 2"/>
          <p:cNvSpPr>
            <a:spLocks noGrp="1" noRot="1" noChangeAspect="1" noChangeArrowheads="1" noTextEdit="1"/>
          </p:cNvSpPr>
          <p:nvPr>
            <p:ph type="sldImg"/>
          </p:nvPr>
        </p:nvSpPr>
        <p:spPr>
          <a:xfrm>
            <a:off x="461963" y="719138"/>
            <a:ext cx="6396037" cy="3600450"/>
          </a:xfrm>
          <a:ln/>
        </p:spPr>
      </p:sp>
      <p:sp>
        <p:nvSpPr>
          <p:cNvPr id="45875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525525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p:spPr>
        <p:txBody>
          <a:bodyPr/>
          <a:lstStyle/>
          <a:p>
            <a:pPr defTabSz="965200"/>
            <a:fld id="{4D02F621-F3D5-48E5-BECD-5382C55E0407}" type="slidenum">
              <a:rPr lang="de-DE" smtClean="0">
                <a:cs typeface="Arial" charset="0"/>
              </a:rPr>
              <a:pPr defTabSz="965200"/>
              <a:t>76</a:t>
            </a:fld>
            <a:endParaRPr lang="de-DE" dirty="0" smtClean="0">
              <a:cs typeface="Arial" charset="0"/>
            </a:endParaRPr>
          </a:p>
        </p:txBody>
      </p:sp>
      <p:sp>
        <p:nvSpPr>
          <p:cNvPr id="460802" name="Rectangle 2"/>
          <p:cNvSpPr>
            <a:spLocks noGrp="1" noRot="1" noChangeAspect="1" noChangeArrowheads="1" noTextEdit="1"/>
          </p:cNvSpPr>
          <p:nvPr>
            <p:ph type="sldImg"/>
          </p:nvPr>
        </p:nvSpPr>
        <p:spPr>
          <a:xfrm>
            <a:off x="461963" y="719138"/>
            <a:ext cx="6396037" cy="3600450"/>
          </a:xfrm>
          <a:ln/>
        </p:spPr>
      </p:sp>
      <p:sp>
        <p:nvSpPr>
          <p:cNvPr id="46080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003949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p:spPr>
        <p:txBody>
          <a:bodyPr/>
          <a:lstStyle/>
          <a:p>
            <a:pPr defTabSz="965200"/>
            <a:fld id="{4AF05843-ECB5-4202-B312-E761F1DB55FE}" type="slidenum">
              <a:rPr lang="de-DE" smtClean="0">
                <a:cs typeface="Arial" charset="0"/>
              </a:rPr>
              <a:pPr defTabSz="965200"/>
              <a:t>77</a:t>
            </a:fld>
            <a:endParaRPr lang="de-DE" dirty="0" smtClean="0">
              <a:cs typeface="Arial" charset="0"/>
            </a:endParaRPr>
          </a:p>
        </p:txBody>
      </p:sp>
      <p:sp>
        <p:nvSpPr>
          <p:cNvPr id="462850" name="Rectangle 2"/>
          <p:cNvSpPr>
            <a:spLocks noGrp="1" noRot="1" noChangeAspect="1" noChangeArrowheads="1" noTextEdit="1"/>
          </p:cNvSpPr>
          <p:nvPr>
            <p:ph type="sldImg"/>
          </p:nvPr>
        </p:nvSpPr>
        <p:spPr>
          <a:xfrm>
            <a:off x="461963" y="719138"/>
            <a:ext cx="6396037" cy="3600450"/>
          </a:xfrm>
          <a:ln/>
        </p:spPr>
      </p:sp>
      <p:sp>
        <p:nvSpPr>
          <p:cNvPr id="46285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193459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p:spPr>
        <p:txBody>
          <a:bodyPr/>
          <a:lstStyle/>
          <a:p>
            <a:pPr defTabSz="965200"/>
            <a:fld id="{E3CFC2C8-5A5D-4196-B387-A913BC2D2F35}" type="slidenum">
              <a:rPr lang="de-DE" smtClean="0">
                <a:cs typeface="Arial" charset="0"/>
              </a:rPr>
              <a:pPr defTabSz="965200"/>
              <a:t>78</a:t>
            </a:fld>
            <a:endParaRPr lang="de-DE" dirty="0" smtClean="0">
              <a:cs typeface="Arial" charset="0"/>
            </a:endParaRPr>
          </a:p>
        </p:txBody>
      </p:sp>
      <p:sp>
        <p:nvSpPr>
          <p:cNvPr id="464898" name="Rectangle 2"/>
          <p:cNvSpPr>
            <a:spLocks noGrp="1" noRot="1" noChangeAspect="1" noChangeArrowheads="1" noTextEdit="1"/>
          </p:cNvSpPr>
          <p:nvPr>
            <p:ph type="sldImg"/>
          </p:nvPr>
        </p:nvSpPr>
        <p:spPr>
          <a:xfrm>
            <a:off x="461963" y="719138"/>
            <a:ext cx="6396037" cy="3600450"/>
          </a:xfrm>
          <a:ln/>
        </p:spPr>
      </p:sp>
      <p:sp>
        <p:nvSpPr>
          <p:cNvPr id="4648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886467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p:spPr>
        <p:txBody>
          <a:bodyPr/>
          <a:lstStyle/>
          <a:p>
            <a:pPr defTabSz="965200"/>
            <a:fld id="{F2061928-8A2E-487E-B8DF-305DB7D9AB87}" type="slidenum">
              <a:rPr lang="de-DE" smtClean="0">
                <a:cs typeface="Arial" charset="0"/>
              </a:rPr>
              <a:pPr defTabSz="965200"/>
              <a:t>79</a:t>
            </a:fld>
            <a:endParaRPr lang="de-DE" dirty="0" smtClean="0">
              <a:cs typeface="Arial" charset="0"/>
            </a:endParaRPr>
          </a:p>
        </p:txBody>
      </p:sp>
      <p:sp>
        <p:nvSpPr>
          <p:cNvPr id="466946" name="Rectangle 2"/>
          <p:cNvSpPr>
            <a:spLocks noGrp="1" noRot="1" noChangeAspect="1" noChangeArrowheads="1" noTextEdit="1"/>
          </p:cNvSpPr>
          <p:nvPr>
            <p:ph type="sldImg"/>
          </p:nvPr>
        </p:nvSpPr>
        <p:spPr>
          <a:xfrm>
            <a:off x="461963" y="719138"/>
            <a:ext cx="6396037" cy="3600450"/>
          </a:xfrm>
          <a:ln/>
        </p:spPr>
      </p:sp>
      <p:sp>
        <p:nvSpPr>
          <p:cNvPr id="46694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4934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65200"/>
            <a:fld id="{9FEC7B70-08C2-4C74-8B0A-40909387FB59}" type="slidenum">
              <a:rPr lang="de-DE" smtClean="0">
                <a:cs typeface="Arial" charset="0"/>
              </a:rPr>
              <a:pPr defTabSz="965200"/>
              <a:t>8</a:t>
            </a:fld>
            <a:endParaRPr lang="de-DE" dirty="0" smtClean="0">
              <a:cs typeface="Arial" charset="0"/>
            </a:endParaRPr>
          </a:p>
        </p:txBody>
      </p:sp>
      <p:sp>
        <p:nvSpPr>
          <p:cNvPr id="30722" name="Rectangle 2"/>
          <p:cNvSpPr>
            <a:spLocks noGrp="1" noRot="1" noChangeAspect="1" noChangeArrowheads="1" noTextEdit="1"/>
          </p:cNvSpPr>
          <p:nvPr>
            <p:ph type="sldImg"/>
          </p:nvPr>
        </p:nvSpPr>
        <p:spPr>
          <a:xfrm>
            <a:off x="461963" y="719138"/>
            <a:ext cx="6396037" cy="3600450"/>
          </a:xfrm>
          <a:ln/>
        </p:spPr>
      </p:sp>
      <p:sp>
        <p:nvSpPr>
          <p:cNvPr id="307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925757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p:spPr>
        <p:txBody>
          <a:bodyPr/>
          <a:lstStyle/>
          <a:p>
            <a:pPr defTabSz="965200"/>
            <a:fld id="{6FD7942D-3C46-4185-AE31-FBFCCE9B155D}" type="slidenum">
              <a:rPr lang="de-DE" smtClean="0">
                <a:cs typeface="Arial" charset="0"/>
              </a:rPr>
              <a:pPr defTabSz="965200"/>
              <a:t>80</a:t>
            </a:fld>
            <a:endParaRPr lang="de-DE" dirty="0" smtClean="0">
              <a:cs typeface="Arial" charset="0"/>
            </a:endParaRPr>
          </a:p>
        </p:txBody>
      </p:sp>
      <p:sp>
        <p:nvSpPr>
          <p:cNvPr id="468994" name="Rectangle 2"/>
          <p:cNvSpPr>
            <a:spLocks noGrp="1" noRot="1" noChangeAspect="1" noChangeArrowheads="1" noTextEdit="1"/>
          </p:cNvSpPr>
          <p:nvPr>
            <p:ph type="sldImg"/>
          </p:nvPr>
        </p:nvSpPr>
        <p:spPr>
          <a:xfrm>
            <a:off x="461963" y="719138"/>
            <a:ext cx="6396037" cy="3600450"/>
          </a:xfrm>
          <a:ln/>
        </p:spPr>
      </p:sp>
      <p:sp>
        <p:nvSpPr>
          <p:cNvPr id="46899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232928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p:spPr>
        <p:txBody>
          <a:bodyPr/>
          <a:lstStyle/>
          <a:p>
            <a:pPr defTabSz="965200"/>
            <a:fld id="{D303E364-535F-479D-912B-70B9E5C52A49}" type="slidenum">
              <a:rPr lang="de-DE" smtClean="0">
                <a:cs typeface="Arial" charset="0"/>
              </a:rPr>
              <a:pPr defTabSz="965200"/>
              <a:t>81</a:t>
            </a:fld>
            <a:endParaRPr lang="de-DE" dirty="0" smtClean="0">
              <a:cs typeface="Arial" charset="0"/>
            </a:endParaRPr>
          </a:p>
        </p:txBody>
      </p:sp>
      <p:sp>
        <p:nvSpPr>
          <p:cNvPr id="471042" name="Rectangle 2"/>
          <p:cNvSpPr>
            <a:spLocks noGrp="1" noRot="1" noChangeAspect="1" noChangeArrowheads="1" noTextEdit="1"/>
          </p:cNvSpPr>
          <p:nvPr>
            <p:ph type="sldImg"/>
          </p:nvPr>
        </p:nvSpPr>
        <p:spPr>
          <a:xfrm>
            <a:off x="461963" y="719138"/>
            <a:ext cx="6396037" cy="3600450"/>
          </a:xfrm>
          <a:ln/>
        </p:spPr>
      </p:sp>
      <p:sp>
        <p:nvSpPr>
          <p:cNvPr id="47104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80721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p:spPr>
        <p:txBody>
          <a:bodyPr/>
          <a:lstStyle/>
          <a:p>
            <a:pPr defTabSz="965200"/>
            <a:fld id="{0752C26B-7564-4C96-8664-CBC95701061A}" type="slidenum">
              <a:rPr lang="de-DE" smtClean="0">
                <a:cs typeface="Arial" charset="0"/>
              </a:rPr>
              <a:pPr defTabSz="965200"/>
              <a:t>82</a:t>
            </a:fld>
            <a:endParaRPr lang="de-DE" dirty="0" smtClean="0">
              <a:cs typeface="Arial" charset="0"/>
            </a:endParaRPr>
          </a:p>
        </p:txBody>
      </p:sp>
      <p:sp>
        <p:nvSpPr>
          <p:cNvPr id="473090" name="Rectangle 2"/>
          <p:cNvSpPr>
            <a:spLocks noGrp="1" noRot="1" noChangeAspect="1" noChangeArrowheads="1" noTextEdit="1"/>
          </p:cNvSpPr>
          <p:nvPr>
            <p:ph type="sldImg"/>
          </p:nvPr>
        </p:nvSpPr>
        <p:spPr>
          <a:xfrm>
            <a:off x="461963" y="719138"/>
            <a:ext cx="6396037" cy="3600450"/>
          </a:xfrm>
          <a:ln/>
        </p:spPr>
      </p:sp>
      <p:sp>
        <p:nvSpPr>
          <p:cNvPr id="47309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651236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p:spPr>
        <p:txBody>
          <a:bodyPr/>
          <a:lstStyle/>
          <a:p>
            <a:pPr defTabSz="965200"/>
            <a:fld id="{3FCC495F-E44F-45FE-BE80-6596DD79A761}" type="slidenum">
              <a:rPr lang="de-DE" smtClean="0">
                <a:cs typeface="Arial" charset="0"/>
              </a:rPr>
              <a:pPr defTabSz="965200"/>
              <a:t>83</a:t>
            </a:fld>
            <a:endParaRPr lang="de-DE" dirty="0" smtClean="0">
              <a:cs typeface="Arial" charset="0"/>
            </a:endParaRPr>
          </a:p>
        </p:txBody>
      </p:sp>
      <p:sp>
        <p:nvSpPr>
          <p:cNvPr id="475138" name="Rectangle 2"/>
          <p:cNvSpPr>
            <a:spLocks noGrp="1" noRot="1" noChangeAspect="1" noChangeArrowheads="1" noTextEdit="1"/>
          </p:cNvSpPr>
          <p:nvPr>
            <p:ph type="sldImg"/>
          </p:nvPr>
        </p:nvSpPr>
        <p:spPr>
          <a:xfrm>
            <a:off x="461963" y="719138"/>
            <a:ext cx="6396037" cy="3600450"/>
          </a:xfrm>
          <a:ln/>
        </p:spPr>
      </p:sp>
      <p:sp>
        <p:nvSpPr>
          <p:cNvPr id="47513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594555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p:spPr>
        <p:txBody>
          <a:bodyPr/>
          <a:lstStyle/>
          <a:p>
            <a:pPr defTabSz="965200"/>
            <a:fld id="{2421A727-1EF4-43F7-A449-46823CF828D9}" type="slidenum">
              <a:rPr lang="de-DE" smtClean="0">
                <a:cs typeface="Arial" charset="0"/>
              </a:rPr>
              <a:pPr defTabSz="965200"/>
              <a:t>84</a:t>
            </a:fld>
            <a:endParaRPr lang="de-DE" dirty="0" smtClean="0">
              <a:cs typeface="Arial" charset="0"/>
            </a:endParaRPr>
          </a:p>
        </p:txBody>
      </p:sp>
      <p:sp>
        <p:nvSpPr>
          <p:cNvPr id="477186" name="Rectangle 2"/>
          <p:cNvSpPr>
            <a:spLocks noGrp="1" noRot="1" noChangeAspect="1" noChangeArrowheads="1" noTextEdit="1"/>
          </p:cNvSpPr>
          <p:nvPr>
            <p:ph type="sldImg"/>
          </p:nvPr>
        </p:nvSpPr>
        <p:spPr>
          <a:xfrm>
            <a:off x="461963" y="719138"/>
            <a:ext cx="6396037" cy="3600450"/>
          </a:xfrm>
          <a:ln/>
        </p:spPr>
      </p:sp>
      <p:sp>
        <p:nvSpPr>
          <p:cNvPr id="47718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9399778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p:spPr>
        <p:txBody>
          <a:bodyPr/>
          <a:lstStyle/>
          <a:p>
            <a:pPr defTabSz="965200"/>
            <a:fld id="{6062F92A-15BA-46E4-B8DE-D904EF201C07}" type="slidenum">
              <a:rPr lang="de-DE" smtClean="0">
                <a:cs typeface="Arial" charset="0"/>
              </a:rPr>
              <a:pPr defTabSz="965200"/>
              <a:t>85</a:t>
            </a:fld>
            <a:endParaRPr lang="de-DE" dirty="0" smtClean="0">
              <a:cs typeface="Arial" charset="0"/>
            </a:endParaRPr>
          </a:p>
        </p:txBody>
      </p:sp>
      <p:sp>
        <p:nvSpPr>
          <p:cNvPr id="479234" name="Rectangle 2"/>
          <p:cNvSpPr>
            <a:spLocks noGrp="1" noRot="1" noChangeAspect="1" noChangeArrowheads="1" noTextEdit="1"/>
          </p:cNvSpPr>
          <p:nvPr>
            <p:ph type="sldImg"/>
          </p:nvPr>
        </p:nvSpPr>
        <p:spPr>
          <a:xfrm>
            <a:off x="461963" y="719138"/>
            <a:ext cx="6396037" cy="3600450"/>
          </a:xfrm>
          <a:ln/>
        </p:spPr>
      </p:sp>
      <p:sp>
        <p:nvSpPr>
          <p:cNvPr id="47923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189256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p:spPr>
        <p:txBody>
          <a:bodyPr/>
          <a:lstStyle/>
          <a:p>
            <a:pPr defTabSz="965200"/>
            <a:fld id="{E218A15A-6BB9-4936-BC1E-176FDE509C8F}" type="slidenum">
              <a:rPr lang="de-DE" smtClean="0">
                <a:cs typeface="Arial" charset="0"/>
              </a:rPr>
              <a:pPr defTabSz="965200"/>
              <a:t>86</a:t>
            </a:fld>
            <a:endParaRPr lang="de-DE" dirty="0" smtClean="0">
              <a:cs typeface="Arial" charset="0"/>
            </a:endParaRPr>
          </a:p>
        </p:txBody>
      </p:sp>
      <p:sp>
        <p:nvSpPr>
          <p:cNvPr id="481282" name="Rectangle 2"/>
          <p:cNvSpPr>
            <a:spLocks noGrp="1" noRot="1" noChangeAspect="1" noChangeArrowheads="1" noTextEdit="1"/>
          </p:cNvSpPr>
          <p:nvPr>
            <p:ph type="sldImg"/>
          </p:nvPr>
        </p:nvSpPr>
        <p:spPr>
          <a:xfrm>
            <a:off x="461963" y="719138"/>
            <a:ext cx="6396037" cy="3600450"/>
          </a:xfrm>
          <a:ln/>
        </p:spPr>
      </p:sp>
      <p:sp>
        <p:nvSpPr>
          <p:cNvPr id="48128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704411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p:spPr>
        <p:txBody>
          <a:bodyPr/>
          <a:lstStyle/>
          <a:p>
            <a:pPr defTabSz="965200"/>
            <a:fld id="{A27CFE28-AC5E-4FB1-B626-3039752506F8}" type="slidenum">
              <a:rPr lang="de-DE" smtClean="0">
                <a:cs typeface="Arial" charset="0"/>
              </a:rPr>
              <a:pPr defTabSz="965200"/>
              <a:t>87</a:t>
            </a:fld>
            <a:endParaRPr lang="de-DE" dirty="0" smtClean="0">
              <a:cs typeface="Arial" charset="0"/>
            </a:endParaRPr>
          </a:p>
        </p:txBody>
      </p:sp>
      <p:sp>
        <p:nvSpPr>
          <p:cNvPr id="483330" name="Rectangle 2"/>
          <p:cNvSpPr>
            <a:spLocks noGrp="1" noRot="1" noChangeAspect="1" noChangeArrowheads="1" noTextEdit="1"/>
          </p:cNvSpPr>
          <p:nvPr>
            <p:ph type="sldImg"/>
          </p:nvPr>
        </p:nvSpPr>
        <p:spPr>
          <a:xfrm>
            <a:off x="461963" y="719138"/>
            <a:ext cx="6396037" cy="3600450"/>
          </a:xfrm>
          <a:ln/>
        </p:spPr>
      </p:sp>
      <p:sp>
        <p:nvSpPr>
          <p:cNvPr id="48333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2026906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7"/>
          <p:cNvSpPr>
            <a:spLocks noGrp="1" noChangeArrowheads="1"/>
          </p:cNvSpPr>
          <p:nvPr>
            <p:ph type="sldNum" sz="quarter" idx="5"/>
          </p:nvPr>
        </p:nvSpPr>
        <p:spPr>
          <a:noFill/>
        </p:spPr>
        <p:txBody>
          <a:bodyPr/>
          <a:lstStyle/>
          <a:p>
            <a:pPr defTabSz="965200"/>
            <a:fld id="{587C56EB-D307-40CA-BEE0-A0C55905DD52}" type="slidenum">
              <a:rPr lang="de-DE" smtClean="0">
                <a:cs typeface="Arial" charset="0"/>
              </a:rPr>
              <a:pPr defTabSz="965200"/>
              <a:t>88</a:t>
            </a:fld>
            <a:endParaRPr lang="de-DE" dirty="0" smtClean="0">
              <a:cs typeface="Arial" charset="0"/>
            </a:endParaRPr>
          </a:p>
        </p:txBody>
      </p:sp>
      <p:sp>
        <p:nvSpPr>
          <p:cNvPr id="485378" name="Rectangle 2"/>
          <p:cNvSpPr>
            <a:spLocks noGrp="1" noRot="1" noChangeAspect="1" noChangeArrowheads="1" noTextEdit="1"/>
          </p:cNvSpPr>
          <p:nvPr>
            <p:ph type="sldImg"/>
          </p:nvPr>
        </p:nvSpPr>
        <p:spPr>
          <a:xfrm>
            <a:off x="461963" y="719138"/>
            <a:ext cx="6396037" cy="3600450"/>
          </a:xfrm>
          <a:ln/>
        </p:spPr>
      </p:sp>
      <p:sp>
        <p:nvSpPr>
          <p:cNvPr id="48537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709171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a:spLocks noGrp="1" noChangeArrowheads="1"/>
          </p:cNvSpPr>
          <p:nvPr>
            <p:ph type="sldNum" sz="quarter" idx="5"/>
          </p:nvPr>
        </p:nvSpPr>
        <p:spPr>
          <a:noFill/>
        </p:spPr>
        <p:txBody>
          <a:bodyPr/>
          <a:lstStyle/>
          <a:p>
            <a:pPr defTabSz="965200"/>
            <a:fld id="{6E612BFC-E64D-4E4B-9F29-693FDD3B0D49}" type="slidenum">
              <a:rPr lang="de-DE" smtClean="0">
                <a:cs typeface="Arial" charset="0"/>
              </a:rPr>
              <a:pPr defTabSz="965200"/>
              <a:t>89</a:t>
            </a:fld>
            <a:endParaRPr lang="de-DE" dirty="0" smtClean="0">
              <a:cs typeface="Arial" charset="0"/>
            </a:endParaRPr>
          </a:p>
        </p:txBody>
      </p:sp>
      <p:sp>
        <p:nvSpPr>
          <p:cNvPr id="487426" name="Rectangle 2"/>
          <p:cNvSpPr>
            <a:spLocks noGrp="1" noRot="1" noChangeAspect="1" noChangeArrowheads="1" noTextEdit="1"/>
          </p:cNvSpPr>
          <p:nvPr>
            <p:ph type="sldImg"/>
          </p:nvPr>
        </p:nvSpPr>
        <p:spPr>
          <a:xfrm>
            <a:off x="461963" y="719138"/>
            <a:ext cx="6396037" cy="3600450"/>
          </a:xfrm>
          <a:ln/>
        </p:spPr>
      </p:sp>
      <p:sp>
        <p:nvSpPr>
          <p:cNvPr id="48742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4001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65200"/>
            <a:fld id="{9FEC7B70-08C2-4C74-8B0A-40909387FB59}" type="slidenum">
              <a:rPr lang="de-DE" smtClean="0">
                <a:cs typeface="Arial" charset="0"/>
              </a:rPr>
              <a:pPr defTabSz="965200"/>
              <a:t>9</a:t>
            </a:fld>
            <a:endParaRPr lang="de-DE" dirty="0" smtClean="0">
              <a:cs typeface="Arial" charset="0"/>
            </a:endParaRPr>
          </a:p>
        </p:txBody>
      </p:sp>
      <p:sp>
        <p:nvSpPr>
          <p:cNvPr id="30722" name="Rectangle 2"/>
          <p:cNvSpPr>
            <a:spLocks noGrp="1" noRot="1" noChangeAspect="1" noChangeArrowheads="1" noTextEdit="1"/>
          </p:cNvSpPr>
          <p:nvPr>
            <p:ph type="sldImg"/>
          </p:nvPr>
        </p:nvSpPr>
        <p:spPr>
          <a:xfrm>
            <a:off x="461963" y="719138"/>
            <a:ext cx="6396037" cy="3600450"/>
          </a:xfrm>
          <a:ln/>
        </p:spPr>
      </p:sp>
      <p:sp>
        <p:nvSpPr>
          <p:cNvPr id="307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292760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p:spPr>
        <p:txBody>
          <a:bodyPr/>
          <a:lstStyle/>
          <a:p>
            <a:pPr defTabSz="965200"/>
            <a:fld id="{47EDABFE-3C08-45A6-9175-5D6223EB5241}" type="slidenum">
              <a:rPr lang="de-DE" smtClean="0">
                <a:cs typeface="Arial" charset="0"/>
              </a:rPr>
              <a:pPr defTabSz="965200"/>
              <a:t>90</a:t>
            </a:fld>
            <a:endParaRPr lang="de-DE" dirty="0" smtClean="0">
              <a:cs typeface="Arial" charset="0"/>
            </a:endParaRPr>
          </a:p>
        </p:txBody>
      </p:sp>
      <p:sp>
        <p:nvSpPr>
          <p:cNvPr id="489474" name="Rectangle 2"/>
          <p:cNvSpPr>
            <a:spLocks noGrp="1" noRot="1" noChangeAspect="1" noChangeArrowheads="1" noTextEdit="1"/>
          </p:cNvSpPr>
          <p:nvPr>
            <p:ph type="sldImg"/>
          </p:nvPr>
        </p:nvSpPr>
        <p:spPr>
          <a:xfrm>
            <a:off x="461963" y="719138"/>
            <a:ext cx="6396037" cy="3600450"/>
          </a:xfrm>
          <a:ln/>
        </p:spPr>
      </p:sp>
      <p:sp>
        <p:nvSpPr>
          <p:cNvPr id="4894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501340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noFill/>
        </p:spPr>
        <p:txBody>
          <a:bodyPr/>
          <a:lstStyle/>
          <a:p>
            <a:pPr defTabSz="965200"/>
            <a:fld id="{329BAA00-D56E-4127-8F82-4DC1CFFEF8F0}" type="slidenum">
              <a:rPr lang="de-DE" smtClean="0">
                <a:cs typeface="Arial" charset="0"/>
              </a:rPr>
              <a:pPr defTabSz="965200"/>
              <a:t>91</a:t>
            </a:fld>
            <a:endParaRPr lang="de-DE" dirty="0" smtClean="0">
              <a:cs typeface="Arial" charset="0"/>
            </a:endParaRPr>
          </a:p>
        </p:txBody>
      </p:sp>
      <p:sp>
        <p:nvSpPr>
          <p:cNvPr id="491522" name="Rectangle 2"/>
          <p:cNvSpPr>
            <a:spLocks noGrp="1" noRot="1" noChangeAspect="1" noChangeArrowheads="1" noTextEdit="1"/>
          </p:cNvSpPr>
          <p:nvPr>
            <p:ph type="sldImg"/>
          </p:nvPr>
        </p:nvSpPr>
        <p:spPr>
          <a:xfrm>
            <a:off x="461963" y="719138"/>
            <a:ext cx="6396037" cy="3600450"/>
          </a:xfrm>
          <a:ln/>
        </p:spPr>
      </p:sp>
      <p:sp>
        <p:nvSpPr>
          <p:cNvPr id="4915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7435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noFill/>
        </p:spPr>
        <p:txBody>
          <a:bodyPr/>
          <a:lstStyle/>
          <a:p>
            <a:pPr defTabSz="965200"/>
            <a:fld id="{B4C4C2BD-4EA1-4558-9391-3BE83AE43813}" type="slidenum">
              <a:rPr lang="de-DE" smtClean="0">
                <a:cs typeface="Arial" charset="0"/>
              </a:rPr>
              <a:pPr defTabSz="965200"/>
              <a:t>92</a:t>
            </a:fld>
            <a:endParaRPr lang="de-DE" dirty="0" smtClean="0">
              <a:cs typeface="Arial" charset="0"/>
            </a:endParaRPr>
          </a:p>
        </p:txBody>
      </p:sp>
      <p:sp>
        <p:nvSpPr>
          <p:cNvPr id="493570" name="Rectangle 2"/>
          <p:cNvSpPr>
            <a:spLocks noGrp="1" noRot="1" noChangeAspect="1" noChangeArrowheads="1" noTextEdit="1"/>
          </p:cNvSpPr>
          <p:nvPr>
            <p:ph type="sldImg"/>
          </p:nvPr>
        </p:nvSpPr>
        <p:spPr>
          <a:xfrm>
            <a:off x="461963" y="719138"/>
            <a:ext cx="6396037" cy="3600450"/>
          </a:xfrm>
          <a:ln/>
        </p:spPr>
      </p:sp>
      <p:sp>
        <p:nvSpPr>
          <p:cNvPr id="49357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485996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noFill/>
        </p:spPr>
        <p:txBody>
          <a:bodyPr/>
          <a:lstStyle/>
          <a:p>
            <a:pPr defTabSz="965200"/>
            <a:fld id="{3BBC9FC0-79D4-4A13-AC79-14B87A8CAFCA}" type="slidenum">
              <a:rPr lang="de-DE" smtClean="0">
                <a:cs typeface="Arial" charset="0"/>
              </a:rPr>
              <a:pPr defTabSz="965200"/>
              <a:t>93</a:t>
            </a:fld>
            <a:endParaRPr lang="de-DE" dirty="0" smtClean="0">
              <a:cs typeface="Arial" charset="0"/>
            </a:endParaRPr>
          </a:p>
        </p:txBody>
      </p:sp>
      <p:sp>
        <p:nvSpPr>
          <p:cNvPr id="495618" name="Rectangle 2"/>
          <p:cNvSpPr>
            <a:spLocks noGrp="1" noRot="1" noChangeAspect="1" noChangeArrowheads="1" noTextEdit="1"/>
          </p:cNvSpPr>
          <p:nvPr>
            <p:ph type="sldImg"/>
          </p:nvPr>
        </p:nvSpPr>
        <p:spPr>
          <a:xfrm>
            <a:off x="461963" y="719138"/>
            <a:ext cx="6396037" cy="3600450"/>
          </a:xfrm>
          <a:ln/>
        </p:spPr>
      </p:sp>
      <p:sp>
        <p:nvSpPr>
          <p:cNvPr id="49561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397182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p:spPr>
        <p:txBody>
          <a:bodyPr/>
          <a:lstStyle/>
          <a:p>
            <a:pPr defTabSz="965200"/>
            <a:fld id="{BBE99EB9-D994-46A5-B5C3-768B86BAAA85}" type="slidenum">
              <a:rPr lang="de-DE" smtClean="0">
                <a:cs typeface="Arial" charset="0"/>
              </a:rPr>
              <a:pPr defTabSz="965200"/>
              <a:t>94</a:t>
            </a:fld>
            <a:endParaRPr lang="de-DE" dirty="0" smtClean="0">
              <a:cs typeface="Arial" charset="0"/>
            </a:endParaRPr>
          </a:p>
        </p:txBody>
      </p:sp>
      <p:sp>
        <p:nvSpPr>
          <p:cNvPr id="497666" name="Rectangle 2"/>
          <p:cNvSpPr>
            <a:spLocks noGrp="1" noRot="1" noChangeAspect="1" noChangeArrowheads="1" noTextEdit="1"/>
          </p:cNvSpPr>
          <p:nvPr>
            <p:ph type="sldImg"/>
          </p:nvPr>
        </p:nvSpPr>
        <p:spPr>
          <a:xfrm>
            <a:off x="461963" y="719138"/>
            <a:ext cx="6396037" cy="3600450"/>
          </a:xfrm>
          <a:ln/>
        </p:spPr>
      </p:sp>
      <p:sp>
        <p:nvSpPr>
          <p:cNvPr id="49766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17728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p:spPr>
        <p:txBody>
          <a:bodyPr/>
          <a:lstStyle/>
          <a:p>
            <a:pPr defTabSz="965200"/>
            <a:fld id="{BDC870FC-1D53-42A1-B0C1-AC9E489871CC}" type="slidenum">
              <a:rPr lang="de-DE" smtClean="0">
                <a:cs typeface="Arial" charset="0"/>
              </a:rPr>
              <a:pPr defTabSz="965200"/>
              <a:t>95</a:t>
            </a:fld>
            <a:endParaRPr lang="de-DE" dirty="0" smtClean="0">
              <a:cs typeface="Arial" charset="0"/>
            </a:endParaRPr>
          </a:p>
        </p:txBody>
      </p:sp>
      <p:sp>
        <p:nvSpPr>
          <p:cNvPr id="499714" name="Rectangle 2"/>
          <p:cNvSpPr>
            <a:spLocks noGrp="1" noRot="1" noChangeAspect="1" noChangeArrowheads="1" noTextEdit="1"/>
          </p:cNvSpPr>
          <p:nvPr>
            <p:ph type="sldImg"/>
          </p:nvPr>
        </p:nvSpPr>
        <p:spPr>
          <a:xfrm>
            <a:off x="461963" y="719138"/>
            <a:ext cx="6396037" cy="3600450"/>
          </a:xfrm>
          <a:ln/>
        </p:spPr>
      </p:sp>
      <p:sp>
        <p:nvSpPr>
          <p:cNvPr id="49971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053801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a:spLocks noGrp="1" noChangeArrowheads="1"/>
          </p:cNvSpPr>
          <p:nvPr>
            <p:ph type="sldNum" sz="quarter" idx="5"/>
          </p:nvPr>
        </p:nvSpPr>
        <p:spPr>
          <a:noFill/>
        </p:spPr>
        <p:txBody>
          <a:bodyPr/>
          <a:lstStyle/>
          <a:p>
            <a:pPr defTabSz="965200"/>
            <a:fld id="{1B2FFD85-D84E-4796-8C17-8BEB8308AE50}" type="slidenum">
              <a:rPr lang="de-DE" smtClean="0">
                <a:cs typeface="Arial" charset="0"/>
              </a:rPr>
              <a:pPr defTabSz="965200"/>
              <a:t>96</a:t>
            </a:fld>
            <a:endParaRPr lang="de-DE" dirty="0" smtClean="0">
              <a:cs typeface="Arial" charset="0"/>
            </a:endParaRPr>
          </a:p>
        </p:txBody>
      </p:sp>
      <p:sp>
        <p:nvSpPr>
          <p:cNvPr id="501762" name="Rectangle 2"/>
          <p:cNvSpPr>
            <a:spLocks noGrp="1" noRot="1" noChangeAspect="1" noChangeArrowheads="1" noTextEdit="1"/>
          </p:cNvSpPr>
          <p:nvPr>
            <p:ph type="sldImg"/>
          </p:nvPr>
        </p:nvSpPr>
        <p:spPr>
          <a:xfrm>
            <a:off x="461963" y="719138"/>
            <a:ext cx="6396037" cy="3600450"/>
          </a:xfrm>
          <a:ln/>
        </p:spPr>
      </p:sp>
      <p:sp>
        <p:nvSpPr>
          <p:cNvPr id="50176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518401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7"/>
          <p:cNvSpPr>
            <a:spLocks noGrp="1" noChangeArrowheads="1"/>
          </p:cNvSpPr>
          <p:nvPr>
            <p:ph type="sldNum" sz="quarter" idx="5"/>
          </p:nvPr>
        </p:nvSpPr>
        <p:spPr>
          <a:noFill/>
        </p:spPr>
        <p:txBody>
          <a:bodyPr/>
          <a:lstStyle/>
          <a:p>
            <a:pPr defTabSz="965200"/>
            <a:fld id="{176314CF-5025-4586-A280-8388251B581A}" type="slidenum">
              <a:rPr lang="de-DE" smtClean="0">
                <a:cs typeface="Arial" charset="0"/>
              </a:rPr>
              <a:pPr defTabSz="965200"/>
              <a:t>97</a:t>
            </a:fld>
            <a:endParaRPr lang="de-DE" dirty="0" smtClean="0">
              <a:cs typeface="Arial" charset="0"/>
            </a:endParaRPr>
          </a:p>
        </p:txBody>
      </p:sp>
      <p:sp>
        <p:nvSpPr>
          <p:cNvPr id="503810" name="Rectangle 2"/>
          <p:cNvSpPr>
            <a:spLocks noGrp="1" noRot="1" noChangeAspect="1" noChangeArrowheads="1" noTextEdit="1"/>
          </p:cNvSpPr>
          <p:nvPr>
            <p:ph type="sldImg"/>
          </p:nvPr>
        </p:nvSpPr>
        <p:spPr>
          <a:xfrm>
            <a:off x="461963" y="719138"/>
            <a:ext cx="6396037" cy="3600450"/>
          </a:xfrm>
          <a:ln/>
        </p:spPr>
      </p:sp>
      <p:sp>
        <p:nvSpPr>
          <p:cNvPr id="5038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525346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a:spLocks noGrp="1" noChangeArrowheads="1"/>
          </p:cNvSpPr>
          <p:nvPr>
            <p:ph type="sldNum" sz="quarter" idx="5"/>
          </p:nvPr>
        </p:nvSpPr>
        <p:spPr>
          <a:noFill/>
        </p:spPr>
        <p:txBody>
          <a:bodyPr/>
          <a:lstStyle/>
          <a:p>
            <a:pPr defTabSz="965200"/>
            <a:fld id="{AEC0DE22-8C7A-4E51-95E2-B4A5FDAFB5F4}" type="slidenum">
              <a:rPr lang="de-DE" smtClean="0">
                <a:cs typeface="Arial" charset="0"/>
              </a:rPr>
              <a:pPr defTabSz="965200"/>
              <a:t>98</a:t>
            </a:fld>
            <a:endParaRPr lang="de-DE" dirty="0" smtClean="0">
              <a:cs typeface="Arial" charset="0"/>
            </a:endParaRPr>
          </a:p>
        </p:txBody>
      </p:sp>
      <p:sp>
        <p:nvSpPr>
          <p:cNvPr id="505858" name="Rectangle 2"/>
          <p:cNvSpPr>
            <a:spLocks noGrp="1" noRot="1" noChangeAspect="1" noChangeArrowheads="1" noTextEdit="1"/>
          </p:cNvSpPr>
          <p:nvPr>
            <p:ph type="sldImg"/>
          </p:nvPr>
        </p:nvSpPr>
        <p:spPr>
          <a:xfrm>
            <a:off x="461963" y="719138"/>
            <a:ext cx="6396037" cy="3600450"/>
          </a:xfrm>
          <a:ln/>
        </p:spPr>
      </p:sp>
      <p:sp>
        <p:nvSpPr>
          <p:cNvPr id="50585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77723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Grp="1" noChangeArrowheads="1"/>
          </p:cNvSpPr>
          <p:nvPr>
            <p:ph type="sldNum" sz="quarter" idx="5"/>
          </p:nvPr>
        </p:nvSpPr>
        <p:spPr>
          <a:noFill/>
        </p:spPr>
        <p:txBody>
          <a:bodyPr/>
          <a:lstStyle/>
          <a:p>
            <a:pPr defTabSz="965200"/>
            <a:fld id="{CB6868F3-D356-483B-AF50-448A5C5BD111}" type="slidenum">
              <a:rPr lang="de-DE" smtClean="0">
                <a:cs typeface="Arial" charset="0"/>
              </a:rPr>
              <a:pPr defTabSz="965200"/>
              <a:t>99</a:t>
            </a:fld>
            <a:endParaRPr lang="de-DE" dirty="0" smtClean="0">
              <a:cs typeface="Arial" charset="0"/>
            </a:endParaRPr>
          </a:p>
        </p:txBody>
      </p:sp>
      <p:sp>
        <p:nvSpPr>
          <p:cNvPr id="507906" name="Rectangle 2"/>
          <p:cNvSpPr>
            <a:spLocks noGrp="1" noRot="1" noChangeAspect="1" noChangeArrowheads="1" noTextEdit="1"/>
          </p:cNvSpPr>
          <p:nvPr>
            <p:ph type="sldImg"/>
          </p:nvPr>
        </p:nvSpPr>
        <p:spPr>
          <a:xfrm>
            <a:off x="461963" y="719138"/>
            <a:ext cx="6396037" cy="3600450"/>
          </a:xfrm>
          <a:ln/>
        </p:spPr>
      </p:sp>
      <p:sp>
        <p:nvSpPr>
          <p:cNvPr id="5079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53458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459807" y="6526294"/>
            <a:ext cx="1183043" cy="718388"/>
          </a:xfrm>
          <a:prstGeom prst="rect">
            <a:avLst/>
          </a:prstGeom>
          <a:noFill/>
          <a:ln w="9525" algn="ctr">
            <a:noFill/>
            <a:miter lim="800000"/>
            <a:headEnd/>
            <a:tailEnd/>
          </a:ln>
          <a:effectLst/>
        </p:spPr>
        <p:txBody>
          <a:bodyPr wrap="square" lIns="101841" tIns="50920" rIns="101841" bIns="50920">
            <a:spAutoFit/>
          </a:bodyPr>
          <a:lstStyle/>
          <a:p>
            <a:pPr eaLnBrk="0" hangingPunct="0">
              <a:defRPr/>
            </a:pPr>
            <a:r>
              <a:rPr lang="en-US" sz="4000" baseline="0" dirty="0">
                <a:solidFill>
                  <a:srgbClr val="023493"/>
                </a:solidFill>
                <a:effectLst>
                  <a:outerShdw blurRad="38100" dist="38100" dir="2700000" algn="tl">
                    <a:srgbClr val="000000"/>
                  </a:outerShdw>
                </a:effectLst>
                <a:latin typeface="Q-Net" pitchFamily="34" charset="2"/>
                <a:cs typeface="+mn-cs"/>
              </a:rPr>
              <a:t>Q</a:t>
            </a:r>
          </a:p>
        </p:txBody>
      </p:sp>
      <p:sp>
        <p:nvSpPr>
          <p:cNvPr id="5" name="Rectangle 6"/>
          <p:cNvSpPr>
            <a:spLocks noGrp="1" noChangeArrowheads="1"/>
          </p:cNvSpPr>
          <p:nvPr>
            <p:ph type="sldNum" sz="quarter" idx="10"/>
          </p:nvPr>
        </p:nvSpPr>
        <p:spPr>
          <a:xfrm>
            <a:off x="5483803" y="7040880"/>
            <a:ext cx="2437245" cy="274320"/>
          </a:xfrm>
        </p:spPr>
        <p:txBody>
          <a:bodyPr/>
          <a:lstStyle>
            <a:lvl1pPr algn="ctr">
              <a:defRPr sz="1000"/>
            </a:lvl1pPr>
          </a:lstStyle>
          <a:p>
            <a:pPr>
              <a:defRPr/>
            </a:pPr>
            <a:fld id="{BACE05A8-5871-462F-8194-AFD00D900077}" type="slidenum">
              <a:rPr lang="en-US" smtClean="0"/>
              <a:pPr>
                <a:defRPr/>
              </a:pPr>
              <a:t>‹#›</a:t>
            </a:fld>
            <a:endParaRPr lang="en-US" dirty="0"/>
          </a:p>
        </p:txBody>
      </p:sp>
      <p:sp>
        <p:nvSpPr>
          <p:cNvPr id="6" name="Rectangle 8"/>
          <p:cNvSpPr>
            <a:spLocks noChangeArrowheads="1"/>
          </p:cNvSpPr>
          <p:nvPr userDrawn="1"/>
        </p:nvSpPr>
        <p:spPr bwMode="auto">
          <a:xfrm>
            <a:off x="1827934" y="457200"/>
            <a:ext cx="9748982" cy="548640"/>
          </a:xfrm>
          <a:prstGeom prst="rect">
            <a:avLst/>
          </a:prstGeom>
          <a:noFill/>
          <a:ln w="9525">
            <a:noFill/>
            <a:miter lim="800000"/>
            <a:headEnd/>
            <a:tailEnd/>
          </a:ln>
          <a:effectLst/>
        </p:spPr>
        <p:txBody>
          <a:bodyPr lIns="101841" tIns="50920" rIns="101841" bIns="50920" anchor="ctr"/>
          <a:lstStyle/>
          <a:p>
            <a:pPr algn="ctr">
              <a:defRPr/>
            </a:pPr>
            <a:r>
              <a:rPr lang="en-US" sz="4000" baseline="0" dirty="0" smtClean="0">
                <a:solidFill>
                  <a:schemeClr val="tx1"/>
                </a:solidFill>
                <a:effectLst>
                  <a:outerShdw blurRad="38100" dist="38100" dir="2700000" algn="tl">
                    <a:srgbClr val="000000"/>
                  </a:outerShdw>
                </a:effectLst>
                <a:latin typeface="Tahoma" pitchFamily="34" charset="0"/>
                <a:cs typeface="+mn-cs"/>
              </a:rPr>
              <a:t>P3120 - </a:t>
            </a:r>
            <a:r>
              <a:rPr lang="en-US" sz="4000" baseline="0" dirty="0">
                <a:solidFill>
                  <a:schemeClr val="tx1"/>
                </a:solidFill>
                <a:effectLst>
                  <a:outerShdw blurRad="38100" dist="38100" dir="2700000" algn="tl">
                    <a:srgbClr val="000000"/>
                  </a:outerShdw>
                </a:effectLst>
                <a:latin typeface="Tahoma" pitchFamily="34" charset="0"/>
                <a:cs typeface="+mn-cs"/>
              </a:rPr>
              <a:t>Operator Training</a:t>
            </a:r>
          </a:p>
        </p:txBody>
      </p:sp>
      <p:cxnSp>
        <p:nvCxnSpPr>
          <p:cNvPr id="10" name="Straight Connector 9"/>
          <p:cNvCxnSpPr/>
          <p:nvPr userDrawn="1"/>
        </p:nvCxnSpPr>
        <p:spPr bwMode="auto">
          <a:xfrm rot="10800000">
            <a:off x="152328" y="6812280"/>
            <a:ext cx="13100194" cy="0"/>
          </a:xfrm>
          <a:prstGeom prst="line">
            <a:avLst/>
          </a:prstGeom>
          <a:solidFill>
            <a:schemeClr val="accent1"/>
          </a:solidFill>
          <a:ln w="9525" cap="flat" cmpd="sng" algn="ctr">
            <a:noFill/>
            <a:prstDash val="solid"/>
            <a:round/>
            <a:headEnd type="none" w="med" len="med"/>
            <a:tailEnd type="none" w="med" len="med"/>
          </a:ln>
          <a:effectLst/>
        </p:spPr>
      </p:cxnSp>
      <p:pic>
        <p:nvPicPr>
          <p:cNvPr id="350210"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8825" y="6788300"/>
            <a:ext cx="1307592" cy="3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advClick="0" advTm="1000"/>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670669" y="419102"/>
            <a:ext cx="12063519" cy="1508452"/>
          </a:xfrm>
          <a:prstGeom prst="rect">
            <a:avLst/>
          </a:prstGeom>
          <a:noFill/>
          <a:ln w="9525">
            <a:noFill/>
            <a:miter lim="800000"/>
            <a:headEnd/>
            <a:tailEnd/>
          </a:ln>
          <a:effectLst/>
        </p:spPr>
        <p:txBody>
          <a:bodyPr vert="horz" wrap="square" lIns="101841" tIns="50920" rIns="101841" bIns="50920" numCol="1" anchor="ctr" anchorCtr="0" compatLnSpc="1">
            <a:prstTxWarp prst="textNoShape">
              <a:avLst/>
            </a:prstTxWarp>
          </a:bodyPr>
          <a:lstStyle/>
          <a:p>
            <a:pPr lvl="0"/>
            <a:r>
              <a:rPr lang="en-US" smtClean="0"/>
              <a:t>Click to edit Master title style</a:t>
            </a:r>
          </a:p>
        </p:txBody>
      </p:sp>
      <p:sp>
        <p:nvSpPr>
          <p:cNvPr id="319491" name="Rectangle 3"/>
          <p:cNvSpPr>
            <a:spLocks noGrp="1" noChangeArrowheads="1"/>
          </p:cNvSpPr>
          <p:nvPr>
            <p:ph type="body" idx="1"/>
          </p:nvPr>
        </p:nvSpPr>
        <p:spPr bwMode="auto">
          <a:xfrm>
            <a:off x="670669" y="2178704"/>
            <a:ext cx="12063519" cy="4526896"/>
          </a:xfrm>
          <a:prstGeom prst="rect">
            <a:avLst/>
          </a:prstGeom>
          <a:noFill/>
          <a:ln w="9525">
            <a:noFill/>
            <a:miter lim="800000"/>
            <a:headEnd/>
            <a:tailEnd/>
          </a:ln>
          <a:effectLst/>
        </p:spPr>
        <p:txBody>
          <a:bodyPr vert="horz" wrap="square" lIns="101841" tIns="50920" rIns="101841" bIns="509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9492" name="Rectangle 4"/>
          <p:cNvSpPr>
            <a:spLocks noGrp="1" noChangeArrowheads="1"/>
          </p:cNvSpPr>
          <p:nvPr>
            <p:ph type="dt" sz="half" idx="2"/>
          </p:nvPr>
        </p:nvSpPr>
        <p:spPr bwMode="auto">
          <a:xfrm>
            <a:off x="670670" y="6870468"/>
            <a:ext cx="3126952" cy="523875"/>
          </a:xfrm>
          <a:prstGeom prst="rect">
            <a:avLst/>
          </a:prstGeom>
          <a:noFill/>
          <a:ln w="9525">
            <a:noFill/>
            <a:miter lim="800000"/>
            <a:headEnd/>
            <a:tailEnd/>
          </a:ln>
          <a:effectLst/>
        </p:spPr>
        <p:txBody>
          <a:bodyPr vert="horz" wrap="square" lIns="101841" tIns="50920" rIns="101841" bIns="50920" numCol="1" anchor="b" anchorCtr="0" compatLnSpc="1">
            <a:prstTxWarp prst="textNoShape">
              <a:avLst/>
            </a:prstTxWarp>
          </a:bodyPr>
          <a:lstStyle>
            <a:lvl1pPr eaLnBrk="1" hangingPunct="1">
              <a:defRPr sz="1600">
                <a:solidFill>
                  <a:schemeClr val="tx1"/>
                </a:solidFill>
                <a:effectLst>
                  <a:outerShdw blurRad="38100" dist="38100" dir="2700000" algn="tl">
                    <a:srgbClr val="000000"/>
                  </a:outerShdw>
                </a:effectLst>
                <a:cs typeface="+mn-cs"/>
              </a:defRPr>
            </a:lvl1pPr>
          </a:lstStyle>
          <a:p>
            <a:pPr>
              <a:defRPr/>
            </a:pPr>
            <a:endParaRPr lang="en-US" dirty="0"/>
          </a:p>
        </p:txBody>
      </p:sp>
      <p:sp>
        <p:nvSpPr>
          <p:cNvPr id="319493" name="Rectangle 5"/>
          <p:cNvSpPr>
            <a:spLocks noGrp="1" noChangeArrowheads="1"/>
          </p:cNvSpPr>
          <p:nvPr>
            <p:ph type="ftr" sz="quarter" idx="3"/>
          </p:nvPr>
        </p:nvSpPr>
        <p:spPr bwMode="auto">
          <a:xfrm>
            <a:off x="4580417" y="6870468"/>
            <a:ext cx="4244023" cy="523875"/>
          </a:xfrm>
          <a:prstGeom prst="rect">
            <a:avLst/>
          </a:prstGeom>
          <a:noFill/>
          <a:ln w="9525">
            <a:noFill/>
            <a:miter lim="800000"/>
            <a:headEnd/>
            <a:tailEnd/>
          </a:ln>
          <a:effectLst/>
        </p:spPr>
        <p:txBody>
          <a:bodyPr vert="horz" wrap="square" lIns="101841" tIns="50920" rIns="101841" bIns="50920" numCol="1" anchor="b" anchorCtr="0" compatLnSpc="1">
            <a:prstTxWarp prst="textNoShape">
              <a:avLst/>
            </a:prstTxWarp>
          </a:bodyPr>
          <a:lstStyle>
            <a:lvl1pPr algn="ctr" eaLnBrk="1" hangingPunct="1">
              <a:defRPr sz="1600">
                <a:solidFill>
                  <a:schemeClr val="tx1"/>
                </a:solidFill>
                <a:effectLst>
                  <a:outerShdw blurRad="38100" dist="38100" dir="2700000" algn="tl">
                    <a:srgbClr val="000000"/>
                  </a:outerShdw>
                </a:effectLst>
                <a:cs typeface="+mn-cs"/>
              </a:defRPr>
            </a:lvl1pPr>
          </a:lstStyle>
          <a:p>
            <a:pPr>
              <a:defRPr/>
            </a:pPr>
            <a:endParaRPr lang="en-US" dirty="0"/>
          </a:p>
        </p:txBody>
      </p:sp>
      <p:sp>
        <p:nvSpPr>
          <p:cNvPr id="319494" name="Rectangle 6"/>
          <p:cNvSpPr>
            <a:spLocks noGrp="1" noChangeArrowheads="1"/>
          </p:cNvSpPr>
          <p:nvPr>
            <p:ph type="sldNum" sz="quarter" idx="4"/>
          </p:nvPr>
        </p:nvSpPr>
        <p:spPr bwMode="auto">
          <a:xfrm>
            <a:off x="9607236" y="6870468"/>
            <a:ext cx="3126952" cy="523875"/>
          </a:xfrm>
          <a:prstGeom prst="rect">
            <a:avLst/>
          </a:prstGeom>
          <a:noFill/>
          <a:ln w="9525">
            <a:noFill/>
            <a:miter lim="800000"/>
            <a:headEnd/>
            <a:tailEnd/>
          </a:ln>
          <a:effectLst/>
        </p:spPr>
        <p:txBody>
          <a:bodyPr vert="horz" wrap="square" lIns="101841" tIns="50920" rIns="101841" bIns="50920" numCol="1" anchor="b" anchorCtr="0" compatLnSpc="1">
            <a:prstTxWarp prst="textNoShape">
              <a:avLst/>
            </a:prstTxWarp>
          </a:bodyPr>
          <a:lstStyle>
            <a:lvl1pPr algn="r" eaLnBrk="1" hangingPunct="1">
              <a:defRPr sz="1600">
                <a:solidFill>
                  <a:schemeClr val="tx1"/>
                </a:solidFill>
                <a:effectLst>
                  <a:outerShdw blurRad="38100" dist="38100" dir="2700000" algn="tl">
                    <a:srgbClr val="000000"/>
                  </a:outerShdw>
                </a:effectLst>
                <a:cs typeface="+mn-cs"/>
              </a:defRPr>
            </a:lvl1pPr>
          </a:lstStyle>
          <a:p>
            <a:pPr>
              <a:defRPr/>
            </a:pPr>
            <a:fld id="{E6457ED4-53E7-4667-9FB8-1BB21B0DA62C}" type="slidenum">
              <a:rPr lang="en-US" smtClean="0"/>
              <a:pPr>
                <a:defRPr/>
              </a:pPr>
              <a:t>‹#›</a:t>
            </a:fld>
            <a:endParaRPr lang="en-US" dirty="0"/>
          </a:p>
        </p:txBody>
      </p:sp>
      <p:pic>
        <p:nvPicPr>
          <p:cNvPr id="1031" name="Picture 7" descr="IzfP (60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92251" y="6667083"/>
            <a:ext cx="1982377" cy="802761"/>
          </a:xfrm>
          <a:prstGeom prst="rect">
            <a:avLst/>
          </a:prstGeom>
          <a:noFill/>
          <a:ln w="9525">
            <a:noFill/>
            <a:miter lim="800000"/>
            <a:headEnd/>
            <a:tailEnd/>
          </a:ln>
        </p:spPr>
      </p:pic>
      <p:sp>
        <p:nvSpPr>
          <p:cNvPr id="319496" name="Rectangle 8"/>
          <p:cNvSpPr>
            <a:spLocks noChangeArrowheads="1"/>
          </p:cNvSpPr>
          <p:nvPr/>
        </p:nvSpPr>
        <p:spPr bwMode="auto">
          <a:xfrm>
            <a:off x="1004944" y="670254"/>
            <a:ext cx="11394969" cy="587048"/>
          </a:xfrm>
          <a:prstGeom prst="rect">
            <a:avLst/>
          </a:prstGeom>
          <a:noFill/>
          <a:ln w="9525">
            <a:noFill/>
            <a:miter lim="800000"/>
            <a:headEnd/>
            <a:tailEnd/>
          </a:ln>
          <a:effectLst/>
        </p:spPr>
        <p:txBody>
          <a:bodyPr lIns="101841" tIns="50920" rIns="101841" bIns="50920" anchor="ctr"/>
          <a:lstStyle/>
          <a:p>
            <a:pPr algn="ctr">
              <a:defRPr/>
            </a:pPr>
            <a:r>
              <a:rPr lang="en-US" sz="4900" dirty="0">
                <a:solidFill>
                  <a:schemeClr val="tx2"/>
                </a:solidFill>
                <a:effectLst>
                  <a:outerShdw blurRad="38100" dist="38100" dir="2700000" algn="tl">
                    <a:srgbClr val="000000"/>
                  </a:outerShdw>
                </a:effectLst>
                <a:latin typeface="Tahoma" pitchFamily="34" charset="0"/>
                <a:cs typeface="+mn-cs"/>
              </a:rPr>
              <a:t>P3119 - Operator Training</a:t>
            </a:r>
          </a:p>
        </p:txBody>
      </p:sp>
    </p:spTree>
  </p:cSld>
  <p:clrMap bg1="dk2" tx1="lt1" bg2="dk1" tx2="lt2" accent1="accent1" accent2="accent2" accent3="accent3" accent4="accent4" accent5="accent5" accent6="accent6" hlink="hlink" folHlink="folHlink"/>
  <p:sldLayoutIdLst>
    <p:sldLayoutId id="2147483703" r:id="rId1"/>
  </p:sldLayoutIdLst>
  <p:transition spd="med" advClick="0" advTm="1000"/>
  <p:timing>
    <p:tnLst>
      <p:par>
        <p:cTn id="1" dur="indefinite" restart="never" nodeType="tmRoot"/>
      </p:par>
    </p:tnLst>
  </p:timing>
  <p:hf hdr="0" ftr="0" dt="0"/>
  <p:txStyles>
    <p:titleStyle>
      <a:lvl1pPr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Tahoma" pitchFamily="34" charset="0"/>
        </a:defRPr>
      </a:lvl2pPr>
      <a:lvl3pPr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Tahoma" pitchFamily="34" charset="0"/>
        </a:defRPr>
      </a:lvl3pPr>
      <a:lvl4pPr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Tahoma" pitchFamily="34" charset="0"/>
        </a:defRPr>
      </a:lvl4pPr>
      <a:lvl5pPr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Tahoma" pitchFamily="34" charset="0"/>
        </a:defRPr>
      </a:lvl5pPr>
      <a:lvl6pPr marL="509209"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1018420"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527631"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2036842" algn="ctr" rtl="0" eaLnBrk="1" fontAlgn="base" hangingPunct="1">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79341" indent="-379341" algn="l" rtl="0" eaLnBrk="1" fontAlgn="base" hangingPunct="1">
        <a:spcBef>
          <a:spcPct val="20000"/>
        </a:spcBef>
        <a:spcAft>
          <a:spcPct val="0"/>
        </a:spcAft>
        <a:buClr>
          <a:schemeClr val="hlink"/>
        </a:buClr>
        <a:buSzPct val="65000"/>
        <a:buFont typeface="Wingdings" pitchFamily="2" charset="2"/>
        <a:buChar char="n"/>
        <a:defRPr sz="3600">
          <a:solidFill>
            <a:schemeClr val="tx1"/>
          </a:solidFill>
          <a:effectLst>
            <a:outerShdw blurRad="38100" dist="38100" dir="2700000" algn="tl">
              <a:srgbClr val="000000"/>
            </a:outerShdw>
          </a:effectLst>
          <a:latin typeface="+mn-lt"/>
          <a:ea typeface="+mn-ea"/>
          <a:cs typeface="+mn-cs"/>
        </a:defRPr>
      </a:lvl1pPr>
      <a:lvl2pPr marL="825342" indent="-315852" algn="l" rtl="0" eaLnBrk="1" fontAlgn="base" hangingPunct="1">
        <a:spcBef>
          <a:spcPct val="20000"/>
        </a:spcBef>
        <a:spcAft>
          <a:spcPct val="0"/>
        </a:spcAft>
        <a:buClr>
          <a:schemeClr val="folHlink"/>
        </a:buClr>
        <a:buSzPct val="65000"/>
        <a:buFont typeface="Wingdings" pitchFamily="2" charset="2"/>
        <a:buChar char="n"/>
        <a:defRPr sz="3100">
          <a:solidFill>
            <a:schemeClr val="tx1"/>
          </a:solidFill>
          <a:effectLst>
            <a:outerShdw blurRad="38100" dist="38100" dir="2700000" algn="tl">
              <a:srgbClr val="000000"/>
            </a:outerShdw>
          </a:effectLst>
          <a:latin typeface="+mn-lt"/>
        </a:defRPr>
      </a:lvl2pPr>
      <a:lvl3pPr marL="1271345" indent="-252365" algn="l" rtl="0" eaLnBrk="1" fontAlgn="base" hangingPunct="1">
        <a:spcBef>
          <a:spcPct val="20000"/>
        </a:spcBef>
        <a:spcAft>
          <a:spcPct val="0"/>
        </a:spcAft>
        <a:buClr>
          <a:schemeClr val="hlink"/>
        </a:buClr>
        <a:buSzPct val="65000"/>
        <a:buFont typeface="Wingdings" pitchFamily="2" charset="2"/>
        <a:buChar char="n"/>
        <a:defRPr sz="2700">
          <a:solidFill>
            <a:schemeClr val="tx1"/>
          </a:solidFill>
          <a:effectLst>
            <a:outerShdw blurRad="38100" dist="38100" dir="2700000" algn="tl">
              <a:srgbClr val="000000"/>
            </a:outerShdw>
          </a:effectLst>
          <a:latin typeface="+mn-lt"/>
        </a:defRPr>
      </a:lvl3pPr>
      <a:lvl4pPr marL="1780835" indent="-252365" algn="l" rtl="0" eaLnBrk="1" fontAlgn="base" hangingPunct="1">
        <a:spcBef>
          <a:spcPct val="20000"/>
        </a:spcBef>
        <a:spcAft>
          <a:spcPct val="0"/>
        </a:spcAft>
        <a:buClr>
          <a:schemeClr val="fo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4pPr>
      <a:lvl5pPr marL="2290325" indent="-252365" algn="l" rtl="0" eaLnBrk="1" fontAlgn="base" hangingPunct="1">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5pPr>
      <a:lvl6pPr marL="2800656" indent="-254605" algn="l" rtl="0" eaLnBrk="1" fontAlgn="base" hangingPunct="1">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309867" indent="-254605" algn="l" rtl="0" eaLnBrk="1" fontAlgn="base" hangingPunct="1">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819076" indent="-254605" algn="l" rtl="0" eaLnBrk="1" fontAlgn="base" hangingPunct="1">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328288" indent="-254605" algn="l" rtl="0" eaLnBrk="1" fontAlgn="base" hangingPunct="1">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1018420" rtl="0" eaLnBrk="1" latinLnBrk="0" hangingPunct="1">
        <a:defRPr sz="2000" kern="1200">
          <a:solidFill>
            <a:schemeClr val="tx1"/>
          </a:solidFill>
          <a:latin typeface="+mn-lt"/>
          <a:ea typeface="+mn-ea"/>
          <a:cs typeface="+mn-cs"/>
        </a:defRPr>
      </a:lvl1pPr>
      <a:lvl2pPr marL="509209" algn="l" defTabSz="1018420" rtl="0" eaLnBrk="1" latinLnBrk="0" hangingPunct="1">
        <a:defRPr sz="2000" kern="1200">
          <a:solidFill>
            <a:schemeClr val="tx1"/>
          </a:solidFill>
          <a:latin typeface="+mn-lt"/>
          <a:ea typeface="+mn-ea"/>
          <a:cs typeface="+mn-cs"/>
        </a:defRPr>
      </a:lvl2pPr>
      <a:lvl3pPr marL="1018420" algn="l" defTabSz="1018420" rtl="0" eaLnBrk="1" latinLnBrk="0" hangingPunct="1">
        <a:defRPr sz="2000" kern="1200">
          <a:solidFill>
            <a:schemeClr val="tx1"/>
          </a:solidFill>
          <a:latin typeface="+mn-lt"/>
          <a:ea typeface="+mn-ea"/>
          <a:cs typeface="+mn-cs"/>
        </a:defRPr>
      </a:lvl3pPr>
      <a:lvl4pPr marL="1527631" algn="l" defTabSz="1018420" rtl="0" eaLnBrk="1" latinLnBrk="0" hangingPunct="1">
        <a:defRPr sz="2000" kern="1200">
          <a:solidFill>
            <a:schemeClr val="tx1"/>
          </a:solidFill>
          <a:latin typeface="+mn-lt"/>
          <a:ea typeface="+mn-ea"/>
          <a:cs typeface="+mn-cs"/>
        </a:defRPr>
      </a:lvl4pPr>
      <a:lvl5pPr marL="2036842" algn="l" defTabSz="1018420" rtl="0" eaLnBrk="1" latinLnBrk="0" hangingPunct="1">
        <a:defRPr sz="2000" kern="1200">
          <a:solidFill>
            <a:schemeClr val="tx1"/>
          </a:solidFill>
          <a:latin typeface="+mn-lt"/>
          <a:ea typeface="+mn-ea"/>
          <a:cs typeface="+mn-cs"/>
        </a:defRPr>
      </a:lvl5pPr>
      <a:lvl6pPr marL="2546052" algn="l" defTabSz="1018420" rtl="0" eaLnBrk="1" latinLnBrk="0" hangingPunct="1">
        <a:defRPr sz="2000" kern="1200">
          <a:solidFill>
            <a:schemeClr val="tx1"/>
          </a:solidFill>
          <a:latin typeface="+mn-lt"/>
          <a:ea typeface="+mn-ea"/>
          <a:cs typeface="+mn-cs"/>
        </a:defRPr>
      </a:lvl6pPr>
      <a:lvl7pPr marL="3055261" algn="l" defTabSz="1018420" rtl="0" eaLnBrk="1" latinLnBrk="0" hangingPunct="1">
        <a:defRPr sz="2000" kern="1200">
          <a:solidFill>
            <a:schemeClr val="tx1"/>
          </a:solidFill>
          <a:latin typeface="+mn-lt"/>
          <a:ea typeface="+mn-ea"/>
          <a:cs typeface="+mn-cs"/>
        </a:defRPr>
      </a:lvl7pPr>
      <a:lvl8pPr marL="3564472" algn="l" defTabSz="1018420" rtl="0" eaLnBrk="1" latinLnBrk="0" hangingPunct="1">
        <a:defRPr sz="2000" kern="1200">
          <a:solidFill>
            <a:schemeClr val="tx1"/>
          </a:solidFill>
          <a:latin typeface="+mn-lt"/>
          <a:ea typeface="+mn-ea"/>
          <a:cs typeface="+mn-cs"/>
        </a:defRPr>
      </a:lvl8pPr>
      <a:lvl9pPr marL="4073682" algn="l" defTabSz="101842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7.png"/><Relationship Id="rId3" Type="http://schemas.microsoft.com/office/2007/relationships/media" Target="../media/media2.m4a"/><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p3"/><Relationship Id="rId11" Type="http://schemas.openxmlformats.org/officeDocument/2006/relationships/image" Target="../media/image6.png"/><Relationship Id="rId5" Type="http://schemas.microsoft.com/office/2007/relationships/media" Target="../media/media3.mp3"/><Relationship Id="rId10" Type="http://schemas.openxmlformats.org/officeDocument/2006/relationships/image" Target="../media/image5.png"/><Relationship Id="rId4" Type="http://schemas.openxmlformats.org/officeDocument/2006/relationships/audio" Target="../media/media2.m4a"/><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35.png"/><Relationship Id="rId3" Type="http://schemas.microsoft.com/office/2007/relationships/media" Target="../media/media38.m4a"/><Relationship Id="rId7" Type="http://schemas.microsoft.com/office/2007/relationships/media" Target="../media/media2.m4a"/><Relationship Id="rId12" Type="http://schemas.openxmlformats.org/officeDocument/2006/relationships/image" Target="../media/image34.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audio" Target="../media/media39.m4a"/><Relationship Id="rId11" Type="http://schemas.openxmlformats.org/officeDocument/2006/relationships/image" Target="../media/image33.png"/><Relationship Id="rId5" Type="http://schemas.microsoft.com/office/2007/relationships/media" Target="../media/media39.m4a"/><Relationship Id="rId10" Type="http://schemas.openxmlformats.org/officeDocument/2006/relationships/notesSlide" Target="../notesSlides/notesSlide10.xml"/><Relationship Id="rId4" Type="http://schemas.openxmlformats.org/officeDocument/2006/relationships/audio" Target="../media/media38.m4a"/><Relationship Id="rId9" Type="http://schemas.openxmlformats.org/officeDocument/2006/relationships/slideLayout" Target="../slideLayouts/slideLayout1.xml"/><Relationship Id="rId14" Type="http://schemas.openxmlformats.org/officeDocument/2006/relationships/image" Target="../media/image5.png"/></Relationships>
</file>

<file path=ppt/slides/_rels/slide100.xml.rels><?xml version="1.0" encoding="UTF-8" standalone="yes"?>
<Relationships xmlns="http://schemas.openxmlformats.org/package/2006/relationships"><Relationship Id="rId8" Type="http://schemas.openxmlformats.org/officeDocument/2006/relationships/notesSlide" Target="../notesSlides/notesSlide100.xml"/><Relationship Id="rId13" Type="http://schemas.openxmlformats.org/officeDocument/2006/relationships/image" Target="../media/image5.png"/><Relationship Id="rId3" Type="http://schemas.microsoft.com/office/2007/relationships/media" Target="../media/media246.m4a"/><Relationship Id="rId7" Type="http://schemas.openxmlformats.org/officeDocument/2006/relationships/slideLayout" Target="../slideLayouts/slideLayout1.xml"/><Relationship Id="rId12" Type="http://schemas.openxmlformats.org/officeDocument/2006/relationships/image" Target="../media/image231.png"/><Relationship Id="rId2" Type="http://schemas.openxmlformats.org/officeDocument/2006/relationships/audio" Target="../media/media276.m4a"/><Relationship Id="rId1" Type="http://schemas.microsoft.com/office/2007/relationships/media" Target="../media/media276.m4a"/><Relationship Id="rId6" Type="http://schemas.openxmlformats.org/officeDocument/2006/relationships/audio" Target="../media/media2.m4a"/><Relationship Id="rId11" Type="http://schemas.openxmlformats.org/officeDocument/2006/relationships/image" Target="../media/image230.png"/><Relationship Id="rId5" Type="http://schemas.microsoft.com/office/2007/relationships/media" Target="../media/media2.m4a"/><Relationship Id="rId10" Type="http://schemas.openxmlformats.org/officeDocument/2006/relationships/image" Target="../media/image197.jpeg"/><Relationship Id="rId4" Type="http://schemas.openxmlformats.org/officeDocument/2006/relationships/audio" Target="../media/media246.m4a"/><Relationship Id="rId9" Type="http://schemas.openxmlformats.org/officeDocument/2006/relationships/image" Target="../media/image190.jpeg"/></Relationships>
</file>

<file path=ppt/slides/_rels/slide101.xml.rels><?xml version="1.0" encoding="UTF-8" standalone="yes"?>
<Relationships xmlns="http://schemas.openxmlformats.org/package/2006/relationships"><Relationship Id="rId8" Type="http://schemas.openxmlformats.org/officeDocument/2006/relationships/notesSlide" Target="../notesSlides/notesSlide101.xml"/><Relationship Id="rId13" Type="http://schemas.openxmlformats.org/officeDocument/2006/relationships/image" Target="../media/image5.png"/><Relationship Id="rId3" Type="http://schemas.microsoft.com/office/2007/relationships/media" Target="../media/media277.m4a"/><Relationship Id="rId7" Type="http://schemas.openxmlformats.org/officeDocument/2006/relationships/slideLayout" Target="../slideLayouts/slideLayout1.xml"/><Relationship Id="rId12" Type="http://schemas.openxmlformats.org/officeDocument/2006/relationships/image" Target="../media/image232.png"/><Relationship Id="rId2" Type="http://schemas.openxmlformats.org/officeDocument/2006/relationships/audio" Target="../media/media247.m4a"/><Relationship Id="rId1" Type="http://schemas.microsoft.com/office/2007/relationships/media" Target="../media/media247.m4a"/><Relationship Id="rId6" Type="http://schemas.openxmlformats.org/officeDocument/2006/relationships/audio" Target="../media/media2.m4a"/><Relationship Id="rId11" Type="http://schemas.openxmlformats.org/officeDocument/2006/relationships/image" Target="../media/image186.png"/><Relationship Id="rId5" Type="http://schemas.microsoft.com/office/2007/relationships/media" Target="../media/media2.m4a"/><Relationship Id="rId10" Type="http://schemas.openxmlformats.org/officeDocument/2006/relationships/image" Target="../media/image199.jpeg"/><Relationship Id="rId4" Type="http://schemas.openxmlformats.org/officeDocument/2006/relationships/audio" Target="../media/media277.m4a"/><Relationship Id="rId9" Type="http://schemas.openxmlformats.org/officeDocument/2006/relationships/image" Target="../media/image190.jpeg"/></Relationships>
</file>

<file path=ppt/slides/_rels/slide102.xml.rels><?xml version="1.0" encoding="UTF-8" standalone="yes"?>
<Relationships xmlns="http://schemas.openxmlformats.org/package/2006/relationships"><Relationship Id="rId8" Type="http://schemas.openxmlformats.org/officeDocument/2006/relationships/notesSlide" Target="../notesSlides/notesSlide102.xml"/><Relationship Id="rId13" Type="http://schemas.openxmlformats.org/officeDocument/2006/relationships/image" Target="../media/image5.png"/><Relationship Id="rId3" Type="http://schemas.microsoft.com/office/2007/relationships/media" Target="../media/media279.m4a"/><Relationship Id="rId7" Type="http://schemas.openxmlformats.org/officeDocument/2006/relationships/slideLayout" Target="../slideLayouts/slideLayout1.xml"/><Relationship Id="rId12" Type="http://schemas.openxmlformats.org/officeDocument/2006/relationships/image" Target="../media/image235.png"/><Relationship Id="rId2" Type="http://schemas.openxmlformats.org/officeDocument/2006/relationships/audio" Target="../media/media278.m4a"/><Relationship Id="rId1" Type="http://schemas.microsoft.com/office/2007/relationships/media" Target="../media/media278.m4a"/><Relationship Id="rId6" Type="http://schemas.openxmlformats.org/officeDocument/2006/relationships/audio" Target="../media/media2.m4a"/><Relationship Id="rId11" Type="http://schemas.openxmlformats.org/officeDocument/2006/relationships/image" Target="../media/image234.png"/><Relationship Id="rId5" Type="http://schemas.microsoft.com/office/2007/relationships/media" Target="../media/media2.m4a"/><Relationship Id="rId10" Type="http://schemas.openxmlformats.org/officeDocument/2006/relationships/image" Target="../media/image233.jpeg"/><Relationship Id="rId4" Type="http://schemas.openxmlformats.org/officeDocument/2006/relationships/audio" Target="../media/media279.m4a"/><Relationship Id="rId9" Type="http://schemas.openxmlformats.org/officeDocument/2006/relationships/image" Target="../media/image190.jpeg"/></Relationships>
</file>

<file path=ppt/slides/_rels/slide103.xml.rels><?xml version="1.0" encoding="UTF-8" standalone="yes"?>
<Relationships xmlns="http://schemas.openxmlformats.org/package/2006/relationships"><Relationship Id="rId8" Type="http://schemas.openxmlformats.org/officeDocument/2006/relationships/notesSlide" Target="../notesSlides/notesSlide103.xml"/><Relationship Id="rId13" Type="http://schemas.openxmlformats.org/officeDocument/2006/relationships/image" Target="../media/image5.png"/><Relationship Id="rId3" Type="http://schemas.microsoft.com/office/2007/relationships/media" Target="../media/media259.m4a"/><Relationship Id="rId7" Type="http://schemas.openxmlformats.org/officeDocument/2006/relationships/slideLayout" Target="../slideLayouts/slideLayout1.xml"/><Relationship Id="rId12" Type="http://schemas.openxmlformats.org/officeDocument/2006/relationships/image" Target="../media/image236.png"/><Relationship Id="rId2" Type="http://schemas.openxmlformats.org/officeDocument/2006/relationships/audio" Target="../media/media258.m4a"/><Relationship Id="rId1" Type="http://schemas.microsoft.com/office/2007/relationships/media" Target="../media/media258.m4a"/><Relationship Id="rId6" Type="http://schemas.openxmlformats.org/officeDocument/2006/relationships/audio" Target="../media/media2.m4a"/><Relationship Id="rId11" Type="http://schemas.openxmlformats.org/officeDocument/2006/relationships/image" Target="../media/image186.png"/><Relationship Id="rId5" Type="http://schemas.microsoft.com/office/2007/relationships/media" Target="../media/media2.m4a"/><Relationship Id="rId10" Type="http://schemas.openxmlformats.org/officeDocument/2006/relationships/image" Target="../media/image210.jpeg"/><Relationship Id="rId4" Type="http://schemas.openxmlformats.org/officeDocument/2006/relationships/audio" Target="../media/media259.m4a"/><Relationship Id="rId9" Type="http://schemas.openxmlformats.org/officeDocument/2006/relationships/image" Target="../media/image209.jpeg"/></Relationships>
</file>

<file path=ppt/slides/_rels/slide104.xml.rels><?xml version="1.0" encoding="UTF-8" standalone="yes"?>
<Relationships xmlns="http://schemas.openxmlformats.org/package/2006/relationships"><Relationship Id="rId8" Type="http://schemas.openxmlformats.org/officeDocument/2006/relationships/notesSlide" Target="../notesSlides/notesSlide104.xml"/><Relationship Id="rId3" Type="http://schemas.microsoft.com/office/2007/relationships/media" Target="../media/media281.m4a"/><Relationship Id="rId7" Type="http://schemas.openxmlformats.org/officeDocument/2006/relationships/slideLayout" Target="../slideLayouts/slideLayout1.xml"/><Relationship Id="rId2" Type="http://schemas.openxmlformats.org/officeDocument/2006/relationships/audio" Target="../media/media280.m4a"/><Relationship Id="rId1" Type="http://schemas.microsoft.com/office/2007/relationships/media" Target="../media/media280.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122.png"/><Relationship Id="rId4" Type="http://schemas.openxmlformats.org/officeDocument/2006/relationships/audio" Target="../media/media281.m4a"/><Relationship Id="rId9" Type="http://schemas.openxmlformats.org/officeDocument/2006/relationships/image" Target="../media/image212.jpeg"/></Relationships>
</file>

<file path=ppt/slides/_rels/slide105.xml.rels><?xml version="1.0" encoding="UTF-8" standalone="yes"?>
<Relationships xmlns="http://schemas.openxmlformats.org/package/2006/relationships"><Relationship Id="rId8" Type="http://schemas.openxmlformats.org/officeDocument/2006/relationships/notesSlide" Target="../notesSlides/notesSlide105.xml"/><Relationship Id="rId13" Type="http://schemas.openxmlformats.org/officeDocument/2006/relationships/image" Target="../media/image5.png"/><Relationship Id="rId3" Type="http://schemas.microsoft.com/office/2007/relationships/media" Target="../media/media263.m4a"/><Relationship Id="rId7" Type="http://schemas.openxmlformats.org/officeDocument/2006/relationships/slideLayout" Target="../slideLayouts/slideLayout1.xml"/><Relationship Id="rId12" Type="http://schemas.openxmlformats.org/officeDocument/2006/relationships/image" Target="../media/image237.png"/><Relationship Id="rId2" Type="http://schemas.openxmlformats.org/officeDocument/2006/relationships/audio" Target="../media/media262.m4a"/><Relationship Id="rId1" Type="http://schemas.microsoft.com/office/2007/relationships/media" Target="../media/media262.m4a"/><Relationship Id="rId6" Type="http://schemas.openxmlformats.org/officeDocument/2006/relationships/audio" Target="../media/media2.m4a"/><Relationship Id="rId11" Type="http://schemas.openxmlformats.org/officeDocument/2006/relationships/image" Target="../media/image186.png"/><Relationship Id="rId5" Type="http://schemas.microsoft.com/office/2007/relationships/media" Target="../media/media2.m4a"/><Relationship Id="rId10" Type="http://schemas.openxmlformats.org/officeDocument/2006/relationships/image" Target="../media/image217.jpeg"/><Relationship Id="rId4" Type="http://schemas.openxmlformats.org/officeDocument/2006/relationships/audio" Target="../media/media263.m4a"/><Relationship Id="rId9" Type="http://schemas.openxmlformats.org/officeDocument/2006/relationships/image" Target="../media/image215.jpeg"/></Relationships>
</file>

<file path=ppt/slides/_rels/slide106.xml.rels><?xml version="1.0" encoding="UTF-8" standalone="yes"?>
<Relationships xmlns="http://schemas.openxmlformats.org/package/2006/relationships"><Relationship Id="rId8" Type="http://schemas.openxmlformats.org/officeDocument/2006/relationships/notesSlide" Target="../notesSlides/notesSlide106.xml"/><Relationship Id="rId13" Type="http://schemas.openxmlformats.org/officeDocument/2006/relationships/image" Target="../media/image242.png"/><Relationship Id="rId3" Type="http://schemas.microsoft.com/office/2007/relationships/media" Target="../media/media283.m4a"/><Relationship Id="rId7" Type="http://schemas.openxmlformats.org/officeDocument/2006/relationships/slideLayout" Target="../slideLayouts/slideLayout1.xml"/><Relationship Id="rId12" Type="http://schemas.openxmlformats.org/officeDocument/2006/relationships/image" Target="../media/image241.png"/><Relationship Id="rId2" Type="http://schemas.openxmlformats.org/officeDocument/2006/relationships/audio" Target="../media/media282.m4a"/><Relationship Id="rId1" Type="http://schemas.microsoft.com/office/2007/relationships/media" Target="../media/media282.m4a"/><Relationship Id="rId6" Type="http://schemas.openxmlformats.org/officeDocument/2006/relationships/audio" Target="../media/media2.m4a"/><Relationship Id="rId11" Type="http://schemas.openxmlformats.org/officeDocument/2006/relationships/image" Target="../media/image240.jpeg"/><Relationship Id="rId5" Type="http://schemas.microsoft.com/office/2007/relationships/media" Target="../media/media2.m4a"/><Relationship Id="rId10" Type="http://schemas.openxmlformats.org/officeDocument/2006/relationships/image" Target="../media/image239.jpeg"/><Relationship Id="rId4" Type="http://schemas.openxmlformats.org/officeDocument/2006/relationships/audio" Target="../media/media283.m4a"/><Relationship Id="rId9" Type="http://schemas.openxmlformats.org/officeDocument/2006/relationships/image" Target="../media/image238.jpeg"/><Relationship Id="rId14" Type="http://schemas.openxmlformats.org/officeDocument/2006/relationships/image" Target="../media/image5.png"/></Relationships>
</file>

<file path=ppt/slides/_rels/slide107.xml.rels><?xml version="1.0" encoding="UTF-8" standalone="yes"?>
<Relationships xmlns="http://schemas.openxmlformats.org/package/2006/relationships"><Relationship Id="rId8" Type="http://schemas.openxmlformats.org/officeDocument/2006/relationships/image" Target="../media/image244.jpeg"/><Relationship Id="rId3" Type="http://schemas.microsoft.com/office/2007/relationships/media" Target="../media/media2.m4a"/><Relationship Id="rId7" Type="http://schemas.openxmlformats.org/officeDocument/2006/relationships/image" Target="../media/image243.jpeg"/><Relationship Id="rId2" Type="http://schemas.openxmlformats.org/officeDocument/2006/relationships/audio" Target="../media/media284.m4a"/><Relationship Id="rId1" Type="http://schemas.microsoft.com/office/2007/relationships/media" Target="../media/media284.m4a"/><Relationship Id="rId6" Type="http://schemas.openxmlformats.org/officeDocument/2006/relationships/notesSlide" Target="../notesSlides/notesSlide107.xml"/><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4a"/><Relationship Id="rId9" Type="http://schemas.openxmlformats.org/officeDocument/2006/relationships/image" Target="../media/image186.png"/></Relationships>
</file>

<file path=ppt/slides/_rels/slide108.xml.rels><?xml version="1.0" encoding="UTF-8" standalone="yes"?>
<Relationships xmlns="http://schemas.openxmlformats.org/package/2006/relationships"><Relationship Id="rId8" Type="http://schemas.openxmlformats.org/officeDocument/2006/relationships/audio" Target="../media/media288.m4a"/><Relationship Id="rId13" Type="http://schemas.microsoft.com/office/2007/relationships/media" Target="../media/media291.m4a"/><Relationship Id="rId18" Type="http://schemas.openxmlformats.org/officeDocument/2006/relationships/notesSlide" Target="../notesSlides/notesSlide108.xml"/><Relationship Id="rId26" Type="http://schemas.openxmlformats.org/officeDocument/2006/relationships/image" Target="../media/image8.png"/><Relationship Id="rId3" Type="http://schemas.microsoft.com/office/2007/relationships/media" Target="../media/media286.m4a"/><Relationship Id="rId21" Type="http://schemas.openxmlformats.org/officeDocument/2006/relationships/image" Target="../media/image245.jpeg"/><Relationship Id="rId7" Type="http://schemas.microsoft.com/office/2007/relationships/media" Target="../media/media288.m4a"/><Relationship Id="rId12" Type="http://schemas.openxmlformats.org/officeDocument/2006/relationships/audio" Target="../media/media290.m4a"/><Relationship Id="rId17" Type="http://schemas.openxmlformats.org/officeDocument/2006/relationships/slideLayout" Target="../slideLayouts/slideLayout1.xml"/><Relationship Id="rId25" Type="http://schemas.openxmlformats.org/officeDocument/2006/relationships/image" Target="../media/image249.jpeg"/><Relationship Id="rId2" Type="http://schemas.openxmlformats.org/officeDocument/2006/relationships/audio" Target="../media/media285.m4a"/><Relationship Id="rId16" Type="http://schemas.openxmlformats.org/officeDocument/2006/relationships/audio" Target="../media/media2.m4a"/><Relationship Id="rId20" Type="http://schemas.openxmlformats.org/officeDocument/2006/relationships/image" Target="../media/image207.jpeg"/><Relationship Id="rId1" Type="http://schemas.microsoft.com/office/2007/relationships/media" Target="../media/media285.m4a"/><Relationship Id="rId6" Type="http://schemas.openxmlformats.org/officeDocument/2006/relationships/audio" Target="../media/media287.m4a"/><Relationship Id="rId11" Type="http://schemas.microsoft.com/office/2007/relationships/media" Target="../media/media290.m4a"/><Relationship Id="rId24" Type="http://schemas.openxmlformats.org/officeDocument/2006/relationships/image" Target="../media/image248.jpeg"/><Relationship Id="rId5" Type="http://schemas.microsoft.com/office/2007/relationships/media" Target="../media/media287.m4a"/><Relationship Id="rId15" Type="http://schemas.microsoft.com/office/2007/relationships/media" Target="../media/media2.m4a"/><Relationship Id="rId23" Type="http://schemas.openxmlformats.org/officeDocument/2006/relationships/image" Target="../media/image247.jpeg"/><Relationship Id="rId28" Type="http://schemas.openxmlformats.org/officeDocument/2006/relationships/image" Target="../media/image5.png"/><Relationship Id="rId10" Type="http://schemas.openxmlformats.org/officeDocument/2006/relationships/audio" Target="../media/media289.m4a"/><Relationship Id="rId19" Type="http://schemas.openxmlformats.org/officeDocument/2006/relationships/image" Target="../media/image201.jpeg"/><Relationship Id="rId4" Type="http://schemas.openxmlformats.org/officeDocument/2006/relationships/audio" Target="../media/media286.m4a"/><Relationship Id="rId9" Type="http://schemas.microsoft.com/office/2007/relationships/media" Target="../media/media289.m4a"/><Relationship Id="rId14" Type="http://schemas.openxmlformats.org/officeDocument/2006/relationships/audio" Target="../media/media291.m4a"/><Relationship Id="rId22" Type="http://schemas.openxmlformats.org/officeDocument/2006/relationships/image" Target="../media/image246.jpeg"/><Relationship Id="rId27" Type="http://schemas.openxmlformats.org/officeDocument/2006/relationships/image" Target="../media/image250.png"/></Relationships>
</file>

<file path=ppt/slides/_rels/slide109.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5.png"/><Relationship Id="rId3" Type="http://schemas.microsoft.com/office/2007/relationships/media" Target="../media/media293.m4a"/><Relationship Id="rId7" Type="http://schemas.microsoft.com/office/2007/relationships/media" Target="../media/media2.m4a"/><Relationship Id="rId12" Type="http://schemas.openxmlformats.org/officeDocument/2006/relationships/image" Target="../media/image251.png"/><Relationship Id="rId2" Type="http://schemas.openxmlformats.org/officeDocument/2006/relationships/audio" Target="../media/media292.m4a"/><Relationship Id="rId1" Type="http://schemas.microsoft.com/office/2007/relationships/media" Target="../media/media292.m4a"/><Relationship Id="rId6" Type="http://schemas.openxmlformats.org/officeDocument/2006/relationships/audio" Target="../media/media294.m4a"/><Relationship Id="rId11" Type="http://schemas.openxmlformats.org/officeDocument/2006/relationships/image" Target="../media/image186.png"/><Relationship Id="rId5" Type="http://schemas.microsoft.com/office/2007/relationships/media" Target="../media/media294.m4a"/><Relationship Id="rId10" Type="http://schemas.openxmlformats.org/officeDocument/2006/relationships/notesSlide" Target="../notesSlides/notesSlide109.xml"/><Relationship Id="rId4" Type="http://schemas.openxmlformats.org/officeDocument/2006/relationships/audio" Target="../media/media293.m4a"/><Relationship Id="rId9"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audio" Target="../media/media43.m4a"/><Relationship Id="rId13" Type="http://schemas.openxmlformats.org/officeDocument/2006/relationships/slideLayout" Target="../slideLayouts/slideLayout1.xml"/><Relationship Id="rId18" Type="http://schemas.openxmlformats.org/officeDocument/2006/relationships/image" Target="../media/image39.png"/><Relationship Id="rId3" Type="http://schemas.microsoft.com/office/2007/relationships/media" Target="../media/media41.m4a"/><Relationship Id="rId7" Type="http://schemas.microsoft.com/office/2007/relationships/media" Target="../media/media43.m4a"/><Relationship Id="rId12" Type="http://schemas.openxmlformats.org/officeDocument/2006/relationships/audio" Target="../media/media2.m4a"/><Relationship Id="rId17" Type="http://schemas.openxmlformats.org/officeDocument/2006/relationships/image" Target="../media/image38.png"/><Relationship Id="rId2" Type="http://schemas.openxmlformats.org/officeDocument/2006/relationships/audio" Target="../media/media40.m4a"/><Relationship Id="rId16" Type="http://schemas.openxmlformats.org/officeDocument/2006/relationships/image" Target="../media/image37.png"/><Relationship Id="rId20" Type="http://schemas.openxmlformats.org/officeDocument/2006/relationships/image" Target="../media/image5.png"/><Relationship Id="rId1" Type="http://schemas.microsoft.com/office/2007/relationships/media" Target="../media/media40.m4a"/><Relationship Id="rId6" Type="http://schemas.openxmlformats.org/officeDocument/2006/relationships/audio" Target="../media/media42.m4a"/><Relationship Id="rId11" Type="http://schemas.microsoft.com/office/2007/relationships/media" Target="../media/media2.m4a"/><Relationship Id="rId5" Type="http://schemas.microsoft.com/office/2007/relationships/media" Target="../media/media42.m4a"/><Relationship Id="rId15" Type="http://schemas.openxmlformats.org/officeDocument/2006/relationships/image" Target="../media/image36.png"/><Relationship Id="rId10" Type="http://schemas.openxmlformats.org/officeDocument/2006/relationships/audio" Target="../media/media44.m4a"/><Relationship Id="rId19" Type="http://schemas.openxmlformats.org/officeDocument/2006/relationships/image" Target="../media/image40.png"/><Relationship Id="rId4" Type="http://schemas.openxmlformats.org/officeDocument/2006/relationships/audio" Target="../media/media41.m4a"/><Relationship Id="rId9" Type="http://schemas.microsoft.com/office/2007/relationships/media" Target="../media/media44.m4a"/><Relationship Id="rId1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8" Type="http://schemas.openxmlformats.org/officeDocument/2006/relationships/notesSlide" Target="../notesSlides/notesSlide110.xml"/><Relationship Id="rId13" Type="http://schemas.openxmlformats.org/officeDocument/2006/relationships/image" Target="../media/image191.jpeg"/><Relationship Id="rId3" Type="http://schemas.microsoft.com/office/2007/relationships/media" Target="../media/media240.m4a"/><Relationship Id="rId7" Type="http://schemas.openxmlformats.org/officeDocument/2006/relationships/slideLayout" Target="../slideLayouts/slideLayout1.xml"/><Relationship Id="rId12" Type="http://schemas.openxmlformats.org/officeDocument/2006/relationships/image" Target="../media/image253.jpeg"/><Relationship Id="rId2" Type="http://schemas.openxmlformats.org/officeDocument/2006/relationships/audio" Target="../media/media295.m4a"/><Relationship Id="rId1" Type="http://schemas.microsoft.com/office/2007/relationships/media" Target="../media/media295.m4a"/><Relationship Id="rId6" Type="http://schemas.openxmlformats.org/officeDocument/2006/relationships/audio" Target="../media/media2.m4a"/><Relationship Id="rId11" Type="http://schemas.openxmlformats.org/officeDocument/2006/relationships/image" Target="../media/image252.png"/><Relationship Id="rId5" Type="http://schemas.microsoft.com/office/2007/relationships/media" Target="../media/media2.m4a"/><Relationship Id="rId10" Type="http://schemas.openxmlformats.org/officeDocument/2006/relationships/image" Target="../media/image8.png"/><Relationship Id="rId4" Type="http://schemas.openxmlformats.org/officeDocument/2006/relationships/audio" Target="../media/media240.m4a"/><Relationship Id="rId9" Type="http://schemas.openxmlformats.org/officeDocument/2006/relationships/image" Target="../media/image187.jpeg"/><Relationship Id="rId14" Type="http://schemas.openxmlformats.org/officeDocument/2006/relationships/image" Target="../media/image5.png"/></Relationships>
</file>

<file path=ppt/slides/_rels/slide111.xml.rels><?xml version="1.0" encoding="UTF-8" standalone="yes"?>
<Relationships xmlns="http://schemas.openxmlformats.org/package/2006/relationships"><Relationship Id="rId8" Type="http://schemas.openxmlformats.org/officeDocument/2006/relationships/notesSlide" Target="../notesSlides/notesSlide111.xml"/><Relationship Id="rId13" Type="http://schemas.openxmlformats.org/officeDocument/2006/relationships/image" Target="../media/image5.png"/><Relationship Id="rId3" Type="http://schemas.microsoft.com/office/2007/relationships/media" Target="../media/media297.m4a"/><Relationship Id="rId7" Type="http://schemas.openxmlformats.org/officeDocument/2006/relationships/slideLayout" Target="../slideLayouts/slideLayout1.xml"/><Relationship Id="rId12" Type="http://schemas.openxmlformats.org/officeDocument/2006/relationships/image" Target="../media/image254.png"/><Relationship Id="rId2" Type="http://schemas.openxmlformats.org/officeDocument/2006/relationships/audio" Target="../media/media296.m4a"/><Relationship Id="rId1" Type="http://schemas.microsoft.com/office/2007/relationships/media" Target="../media/media296.m4a"/><Relationship Id="rId6" Type="http://schemas.openxmlformats.org/officeDocument/2006/relationships/audio" Target="../media/media2.m4a"/><Relationship Id="rId11" Type="http://schemas.openxmlformats.org/officeDocument/2006/relationships/image" Target="../media/image186.png"/><Relationship Id="rId5" Type="http://schemas.microsoft.com/office/2007/relationships/media" Target="../media/media2.m4a"/><Relationship Id="rId10" Type="http://schemas.openxmlformats.org/officeDocument/2006/relationships/image" Target="../media/image193.jpeg"/><Relationship Id="rId4" Type="http://schemas.openxmlformats.org/officeDocument/2006/relationships/audio" Target="../media/media297.m4a"/><Relationship Id="rId9" Type="http://schemas.openxmlformats.org/officeDocument/2006/relationships/image" Target="../media/image253.jpeg"/></Relationships>
</file>

<file path=ppt/slides/_rels/slide112.xml.rels><?xml version="1.0" encoding="UTF-8" standalone="yes"?>
<Relationships xmlns="http://schemas.openxmlformats.org/package/2006/relationships"><Relationship Id="rId8" Type="http://schemas.openxmlformats.org/officeDocument/2006/relationships/notesSlide" Target="../notesSlides/notesSlide112.xml"/><Relationship Id="rId13" Type="http://schemas.openxmlformats.org/officeDocument/2006/relationships/image" Target="../media/image5.png"/><Relationship Id="rId3" Type="http://schemas.microsoft.com/office/2007/relationships/media" Target="../media/media299.m4a"/><Relationship Id="rId7" Type="http://schemas.openxmlformats.org/officeDocument/2006/relationships/slideLayout" Target="../slideLayouts/slideLayout1.xml"/><Relationship Id="rId12" Type="http://schemas.openxmlformats.org/officeDocument/2006/relationships/image" Target="../media/image256.png"/><Relationship Id="rId2" Type="http://schemas.openxmlformats.org/officeDocument/2006/relationships/audio" Target="../media/media298.m4a"/><Relationship Id="rId1" Type="http://schemas.microsoft.com/office/2007/relationships/media" Target="../media/media298.m4a"/><Relationship Id="rId6" Type="http://schemas.openxmlformats.org/officeDocument/2006/relationships/audio" Target="../media/media2.m4a"/><Relationship Id="rId11" Type="http://schemas.openxmlformats.org/officeDocument/2006/relationships/image" Target="../media/image255.png"/><Relationship Id="rId5" Type="http://schemas.microsoft.com/office/2007/relationships/media" Target="../media/media2.m4a"/><Relationship Id="rId10" Type="http://schemas.openxmlformats.org/officeDocument/2006/relationships/image" Target="../media/image195.jpeg"/><Relationship Id="rId4" Type="http://schemas.openxmlformats.org/officeDocument/2006/relationships/audio" Target="../media/media299.m4a"/><Relationship Id="rId9" Type="http://schemas.openxmlformats.org/officeDocument/2006/relationships/image" Target="../media/image253.jpeg"/></Relationships>
</file>

<file path=ppt/slides/_rels/slide113.xml.rels><?xml version="1.0" encoding="UTF-8" standalone="yes"?>
<Relationships xmlns="http://schemas.openxmlformats.org/package/2006/relationships"><Relationship Id="rId8" Type="http://schemas.openxmlformats.org/officeDocument/2006/relationships/notesSlide" Target="../notesSlides/notesSlide113.xml"/><Relationship Id="rId13" Type="http://schemas.openxmlformats.org/officeDocument/2006/relationships/image" Target="../media/image5.png"/><Relationship Id="rId3" Type="http://schemas.microsoft.com/office/2007/relationships/media" Target="../media/media301.m4a"/><Relationship Id="rId7" Type="http://schemas.openxmlformats.org/officeDocument/2006/relationships/slideLayout" Target="../slideLayouts/slideLayout1.xml"/><Relationship Id="rId12" Type="http://schemas.openxmlformats.org/officeDocument/2006/relationships/image" Target="../media/image257.png"/><Relationship Id="rId2" Type="http://schemas.openxmlformats.org/officeDocument/2006/relationships/audio" Target="../media/media300.m4a"/><Relationship Id="rId1" Type="http://schemas.microsoft.com/office/2007/relationships/media" Target="../media/media300.m4a"/><Relationship Id="rId6" Type="http://schemas.openxmlformats.org/officeDocument/2006/relationships/audio" Target="../media/media2.m4a"/><Relationship Id="rId11" Type="http://schemas.openxmlformats.org/officeDocument/2006/relationships/image" Target="../media/image186.png"/><Relationship Id="rId5" Type="http://schemas.microsoft.com/office/2007/relationships/media" Target="../media/media2.m4a"/><Relationship Id="rId10" Type="http://schemas.openxmlformats.org/officeDocument/2006/relationships/image" Target="../media/image197.jpeg"/><Relationship Id="rId4" Type="http://schemas.openxmlformats.org/officeDocument/2006/relationships/audio" Target="../media/media301.m4a"/><Relationship Id="rId9" Type="http://schemas.openxmlformats.org/officeDocument/2006/relationships/image" Target="../media/image253.jpeg"/></Relationships>
</file>

<file path=ppt/slides/_rels/slide114.xml.rels><?xml version="1.0" encoding="UTF-8" standalone="yes"?>
<Relationships xmlns="http://schemas.openxmlformats.org/package/2006/relationships"><Relationship Id="rId8" Type="http://schemas.openxmlformats.org/officeDocument/2006/relationships/notesSlide" Target="../notesSlides/notesSlide114.xml"/><Relationship Id="rId13" Type="http://schemas.openxmlformats.org/officeDocument/2006/relationships/image" Target="../media/image5.png"/><Relationship Id="rId3" Type="http://schemas.microsoft.com/office/2007/relationships/media" Target="../media/media302.m4a"/><Relationship Id="rId7" Type="http://schemas.openxmlformats.org/officeDocument/2006/relationships/slideLayout" Target="../slideLayouts/slideLayout1.xml"/><Relationship Id="rId12" Type="http://schemas.openxmlformats.org/officeDocument/2006/relationships/image" Target="../media/image258.png"/><Relationship Id="rId2" Type="http://schemas.openxmlformats.org/officeDocument/2006/relationships/audio" Target="../media/media247.m4a"/><Relationship Id="rId1" Type="http://schemas.microsoft.com/office/2007/relationships/media" Target="../media/media247.m4a"/><Relationship Id="rId6" Type="http://schemas.openxmlformats.org/officeDocument/2006/relationships/audio" Target="../media/media2.m4a"/><Relationship Id="rId11" Type="http://schemas.openxmlformats.org/officeDocument/2006/relationships/image" Target="../media/image186.png"/><Relationship Id="rId5" Type="http://schemas.microsoft.com/office/2007/relationships/media" Target="../media/media2.m4a"/><Relationship Id="rId10" Type="http://schemas.openxmlformats.org/officeDocument/2006/relationships/image" Target="../media/image199.jpeg"/><Relationship Id="rId4" Type="http://schemas.openxmlformats.org/officeDocument/2006/relationships/audio" Target="../media/media302.m4a"/><Relationship Id="rId9" Type="http://schemas.openxmlformats.org/officeDocument/2006/relationships/image" Target="../media/image253.jpeg"/></Relationships>
</file>

<file path=ppt/slides/_rels/slide115.xml.rels><?xml version="1.0" encoding="UTF-8" standalone="yes"?>
<Relationships xmlns="http://schemas.openxmlformats.org/package/2006/relationships"><Relationship Id="rId8" Type="http://schemas.openxmlformats.org/officeDocument/2006/relationships/notesSlide" Target="../notesSlides/notesSlide115.xml"/><Relationship Id="rId13" Type="http://schemas.openxmlformats.org/officeDocument/2006/relationships/image" Target="../media/image5.png"/><Relationship Id="rId3" Type="http://schemas.microsoft.com/office/2007/relationships/media" Target="../media/media304.m4a"/><Relationship Id="rId7" Type="http://schemas.openxmlformats.org/officeDocument/2006/relationships/slideLayout" Target="../slideLayouts/slideLayout1.xml"/><Relationship Id="rId12" Type="http://schemas.openxmlformats.org/officeDocument/2006/relationships/image" Target="../media/image261.jpeg"/><Relationship Id="rId2" Type="http://schemas.openxmlformats.org/officeDocument/2006/relationships/audio" Target="../media/media303.m4a"/><Relationship Id="rId1" Type="http://schemas.microsoft.com/office/2007/relationships/media" Target="../media/media303.m4a"/><Relationship Id="rId6" Type="http://schemas.openxmlformats.org/officeDocument/2006/relationships/audio" Target="../media/media2.m4a"/><Relationship Id="rId11" Type="http://schemas.openxmlformats.org/officeDocument/2006/relationships/image" Target="../media/image260.png"/><Relationship Id="rId5" Type="http://schemas.microsoft.com/office/2007/relationships/media" Target="../media/media2.m4a"/><Relationship Id="rId10" Type="http://schemas.openxmlformats.org/officeDocument/2006/relationships/image" Target="../media/image259.png"/><Relationship Id="rId4" Type="http://schemas.openxmlformats.org/officeDocument/2006/relationships/audio" Target="../media/media304.m4a"/><Relationship Id="rId9" Type="http://schemas.openxmlformats.org/officeDocument/2006/relationships/image" Target="../media/image253.jpeg"/></Relationships>
</file>

<file path=ppt/slides/_rels/slide116.xml.rels><?xml version="1.0" encoding="UTF-8" standalone="yes"?>
<Relationships xmlns="http://schemas.openxmlformats.org/package/2006/relationships"><Relationship Id="rId8" Type="http://schemas.openxmlformats.org/officeDocument/2006/relationships/notesSlide" Target="../notesSlides/notesSlide116.xml"/><Relationship Id="rId3" Type="http://schemas.microsoft.com/office/2007/relationships/media" Target="../media/media306.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305.m4a"/><Relationship Id="rId1" Type="http://schemas.microsoft.com/office/2007/relationships/media" Target="../media/media305.m4a"/><Relationship Id="rId6" Type="http://schemas.openxmlformats.org/officeDocument/2006/relationships/audio" Target="../media/media2.m4a"/><Relationship Id="rId11" Type="http://schemas.openxmlformats.org/officeDocument/2006/relationships/image" Target="../media/image263.png"/><Relationship Id="rId5" Type="http://schemas.microsoft.com/office/2007/relationships/media" Target="../media/media2.m4a"/><Relationship Id="rId10" Type="http://schemas.openxmlformats.org/officeDocument/2006/relationships/image" Target="../media/image10.png"/><Relationship Id="rId4" Type="http://schemas.openxmlformats.org/officeDocument/2006/relationships/audio" Target="../media/media306.m4a"/><Relationship Id="rId9" Type="http://schemas.openxmlformats.org/officeDocument/2006/relationships/image" Target="../media/image262.jpeg"/></Relationships>
</file>

<file path=ppt/slides/_rels/slide117.xml.rels><?xml version="1.0" encoding="UTF-8" standalone="yes"?>
<Relationships xmlns="http://schemas.openxmlformats.org/package/2006/relationships"><Relationship Id="rId8" Type="http://schemas.openxmlformats.org/officeDocument/2006/relationships/notesSlide" Target="../notesSlides/notesSlide117.xml"/><Relationship Id="rId13" Type="http://schemas.openxmlformats.org/officeDocument/2006/relationships/image" Target="../media/image5.png"/><Relationship Id="rId3" Type="http://schemas.microsoft.com/office/2007/relationships/media" Target="../media/media308.m4a"/><Relationship Id="rId7" Type="http://schemas.openxmlformats.org/officeDocument/2006/relationships/slideLayout" Target="../slideLayouts/slideLayout1.xml"/><Relationship Id="rId12" Type="http://schemas.openxmlformats.org/officeDocument/2006/relationships/image" Target="../media/image266.jpeg"/><Relationship Id="rId2" Type="http://schemas.openxmlformats.org/officeDocument/2006/relationships/audio" Target="../media/media307.m4a"/><Relationship Id="rId1" Type="http://schemas.microsoft.com/office/2007/relationships/media" Target="../media/media307.m4a"/><Relationship Id="rId6" Type="http://schemas.openxmlformats.org/officeDocument/2006/relationships/audio" Target="../media/media2.m4a"/><Relationship Id="rId11" Type="http://schemas.openxmlformats.org/officeDocument/2006/relationships/image" Target="../media/image265.png"/><Relationship Id="rId5" Type="http://schemas.microsoft.com/office/2007/relationships/media" Target="../media/media2.m4a"/><Relationship Id="rId10" Type="http://schemas.openxmlformats.org/officeDocument/2006/relationships/image" Target="../media/image186.png"/><Relationship Id="rId4" Type="http://schemas.openxmlformats.org/officeDocument/2006/relationships/audio" Target="../media/media308.m4a"/><Relationship Id="rId9" Type="http://schemas.openxmlformats.org/officeDocument/2006/relationships/image" Target="../media/image264.jpeg"/></Relationships>
</file>

<file path=ppt/slides/_rels/slide118.xml.rels><?xml version="1.0" encoding="UTF-8" standalone="yes"?>
<Relationships xmlns="http://schemas.openxmlformats.org/package/2006/relationships"><Relationship Id="rId8" Type="http://schemas.openxmlformats.org/officeDocument/2006/relationships/notesSlide" Target="../notesSlides/notesSlide118.xml"/><Relationship Id="rId3" Type="http://schemas.microsoft.com/office/2007/relationships/media" Target="../media/media310.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309.m4a"/><Relationship Id="rId1" Type="http://schemas.microsoft.com/office/2007/relationships/media" Target="../media/media309.m4a"/><Relationship Id="rId6" Type="http://schemas.openxmlformats.org/officeDocument/2006/relationships/audio" Target="../media/media2.m4a"/><Relationship Id="rId11" Type="http://schemas.openxmlformats.org/officeDocument/2006/relationships/image" Target="../media/image269.png"/><Relationship Id="rId5" Type="http://schemas.microsoft.com/office/2007/relationships/media" Target="../media/media2.m4a"/><Relationship Id="rId10" Type="http://schemas.openxmlformats.org/officeDocument/2006/relationships/image" Target="../media/image268.png"/><Relationship Id="rId4" Type="http://schemas.openxmlformats.org/officeDocument/2006/relationships/audio" Target="../media/media310.m4a"/><Relationship Id="rId9" Type="http://schemas.openxmlformats.org/officeDocument/2006/relationships/image" Target="../media/image267.jpeg"/></Relationships>
</file>

<file path=ppt/slides/_rels/slide119.xml.rels><?xml version="1.0" encoding="UTF-8" standalone="yes"?>
<Relationships xmlns="http://schemas.openxmlformats.org/package/2006/relationships"><Relationship Id="rId8" Type="http://schemas.openxmlformats.org/officeDocument/2006/relationships/notesSlide" Target="../notesSlides/notesSlide119.xml"/><Relationship Id="rId13" Type="http://schemas.openxmlformats.org/officeDocument/2006/relationships/image" Target="../media/image5.png"/><Relationship Id="rId3" Type="http://schemas.microsoft.com/office/2007/relationships/media" Target="../media/media312.m4a"/><Relationship Id="rId7" Type="http://schemas.openxmlformats.org/officeDocument/2006/relationships/slideLayout" Target="../slideLayouts/slideLayout1.xml"/><Relationship Id="rId12" Type="http://schemas.openxmlformats.org/officeDocument/2006/relationships/image" Target="../media/image273.png"/><Relationship Id="rId2" Type="http://schemas.openxmlformats.org/officeDocument/2006/relationships/audio" Target="../media/media311.m4a"/><Relationship Id="rId1" Type="http://schemas.microsoft.com/office/2007/relationships/media" Target="../media/media311.m4a"/><Relationship Id="rId6" Type="http://schemas.openxmlformats.org/officeDocument/2006/relationships/audio" Target="../media/media2.m4a"/><Relationship Id="rId11" Type="http://schemas.openxmlformats.org/officeDocument/2006/relationships/image" Target="../media/image272.jpeg"/><Relationship Id="rId5" Type="http://schemas.microsoft.com/office/2007/relationships/media" Target="../media/media2.m4a"/><Relationship Id="rId10" Type="http://schemas.openxmlformats.org/officeDocument/2006/relationships/image" Target="../media/image271.png"/><Relationship Id="rId4" Type="http://schemas.openxmlformats.org/officeDocument/2006/relationships/audio" Target="../media/media312.m4a"/><Relationship Id="rId9" Type="http://schemas.openxmlformats.org/officeDocument/2006/relationships/image" Target="../media/image270.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46.m4a"/><Relationship Id="rId7"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audio" Target="../media/media2.m4a"/><Relationship Id="rId5" Type="http://schemas.microsoft.com/office/2007/relationships/media" Target="../media/media2.m4a"/><Relationship Id="rId10" Type="http://schemas.openxmlformats.org/officeDocument/2006/relationships/image" Target="../media/image5.png"/><Relationship Id="rId4" Type="http://schemas.openxmlformats.org/officeDocument/2006/relationships/audio" Target="../media/media46.m4a"/><Relationship Id="rId9" Type="http://schemas.openxmlformats.org/officeDocument/2006/relationships/image" Target="../media/image8.png"/></Relationships>
</file>

<file path=ppt/slides/_rels/slide120.xml.rels><?xml version="1.0" encoding="UTF-8" standalone="yes"?>
<Relationships xmlns="http://schemas.openxmlformats.org/package/2006/relationships"><Relationship Id="rId8" Type="http://schemas.openxmlformats.org/officeDocument/2006/relationships/notesSlide" Target="../notesSlides/notesSlide120.xml"/><Relationship Id="rId13" Type="http://schemas.openxmlformats.org/officeDocument/2006/relationships/image" Target="../media/image5.png"/><Relationship Id="rId3" Type="http://schemas.microsoft.com/office/2007/relationships/media" Target="../media/media314.m4a"/><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audio" Target="../media/media313.m4a"/><Relationship Id="rId1" Type="http://schemas.microsoft.com/office/2007/relationships/media" Target="../media/media313.m4a"/><Relationship Id="rId6" Type="http://schemas.openxmlformats.org/officeDocument/2006/relationships/audio" Target="../media/media2.m4a"/><Relationship Id="rId11" Type="http://schemas.openxmlformats.org/officeDocument/2006/relationships/image" Target="../media/image275.jpeg"/><Relationship Id="rId5" Type="http://schemas.microsoft.com/office/2007/relationships/media" Target="../media/media2.m4a"/><Relationship Id="rId10" Type="http://schemas.openxmlformats.org/officeDocument/2006/relationships/image" Target="../media/image270.jpeg"/><Relationship Id="rId4" Type="http://schemas.openxmlformats.org/officeDocument/2006/relationships/audio" Target="../media/media314.m4a"/><Relationship Id="rId9" Type="http://schemas.openxmlformats.org/officeDocument/2006/relationships/image" Target="../media/image274.png"/></Relationships>
</file>

<file path=ppt/slides/_rels/slide121.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277.png"/><Relationship Id="rId3" Type="http://schemas.microsoft.com/office/2007/relationships/media" Target="../media/media283.m4a"/><Relationship Id="rId7" Type="http://schemas.microsoft.com/office/2007/relationships/media" Target="../media/media2.m4a"/><Relationship Id="rId12" Type="http://schemas.openxmlformats.org/officeDocument/2006/relationships/image" Target="../media/image276.png"/><Relationship Id="rId2" Type="http://schemas.openxmlformats.org/officeDocument/2006/relationships/audio" Target="../media/media315.m4a"/><Relationship Id="rId16" Type="http://schemas.openxmlformats.org/officeDocument/2006/relationships/image" Target="../media/image5.png"/><Relationship Id="rId1" Type="http://schemas.microsoft.com/office/2007/relationships/media" Target="../media/media315.m4a"/><Relationship Id="rId6" Type="http://schemas.openxmlformats.org/officeDocument/2006/relationships/audio" Target="../media/media316.m4a"/><Relationship Id="rId11" Type="http://schemas.openxmlformats.org/officeDocument/2006/relationships/image" Target="../media/image270.jpeg"/><Relationship Id="rId5" Type="http://schemas.microsoft.com/office/2007/relationships/media" Target="../media/media316.m4a"/><Relationship Id="rId15" Type="http://schemas.openxmlformats.org/officeDocument/2006/relationships/image" Target="../media/image279.jpeg"/><Relationship Id="rId10" Type="http://schemas.openxmlformats.org/officeDocument/2006/relationships/notesSlide" Target="../notesSlides/notesSlide121.xml"/><Relationship Id="rId4" Type="http://schemas.openxmlformats.org/officeDocument/2006/relationships/audio" Target="../media/media283.m4a"/><Relationship Id="rId9" Type="http://schemas.openxmlformats.org/officeDocument/2006/relationships/slideLayout" Target="../slideLayouts/slideLayout1.xml"/><Relationship Id="rId14" Type="http://schemas.openxmlformats.org/officeDocument/2006/relationships/image" Target="../media/image278.png"/></Relationships>
</file>

<file path=ppt/slides/_rels/slide122.xml.rels><?xml version="1.0" encoding="UTF-8" standalone="yes"?>
<Relationships xmlns="http://schemas.openxmlformats.org/package/2006/relationships"><Relationship Id="rId8" Type="http://schemas.openxmlformats.org/officeDocument/2006/relationships/audio" Target="../media/media320.m4a"/><Relationship Id="rId13" Type="http://schemas.openxmlformats.org/officeDocument/2006/relationships/slideLayout" Target="../slideLayouts/slideLayout1.xml"/><Relationship Id="rId18" Type="http://schemas.openxmlformats.org/officeDocument/2006/relationships/image" Target="../media/image282.png"/><Relationship Id="rId3" Type="http://schemas.microsoft.com/office/2007/relationships/media" Target="../media/media318.m4a"/><Relationship Id="rId21" Type="http://schemas.openxmlformats.org/officeDocument/2006/relationships/image" Target="../media/image5.png"/><Relationship Id="rId7" Type="http://schemas.microsoft.com/office/2007/relationships/media" Target="../media/media320.m4a"/><Relationship Id="rId12" Type="http://schemas.openxmlformats.org/officeDocument/2006/relationships/audio" Target="../media/media2.m4a"/><Relationship Id="rId17" Type="http://schemas.openxmlformats.org/officeDocument/2006/relationships/image" Target="../media/image281.png"/><Relationship Id="rId2" Type="http://schemas.openxmlformats.org/officeDocument/2006/relationships/audio" Target="../media/media317.m4a"/><Relationship Id="rId16" Type="http://schemas.openxmlformats.org/officeDocument/2006/relationships/image" Target="../media/image280.png"/><Relationship Id="rId20" Type="http://schemas.openxmlformats.org/officeDocument/2006/relationships/image" Target="../media/image284.png"/><Relationship Id="rId1" Type="http://schemas.microsoft.com/office/2007/relationships/media" Target="../media/media317.m4a"/><Relationship Id="rId6" Type="http://schemas.openxmlformats.org/officeDocument/2006/relationships/audio" Target="../media/media319.m4a"/><Relationship Id="rId11" Type="http://schemas.microsoft.com/office/2007/relationships/media" Target="../media/media2.m4a"/><Relationship Id="rId5" Type="http://schemas.microsoft.com/office/2007/relationships/media" Target="../media/media319.m4a"/><Relationship Id="rId15" Type="http://schemas.openxmlformats.org/officeDocument/2006/relationships/image" Target="../media/image253.jpeg"/><Relationship Id="rId10" Type="http://schemas.openxmlformats.org/officeDocument/2006/relationships/audio" Target="../media/media321.m4a"/><Relationship Id="rId19" Type="http://schemas.openxmlformats.org/officeDocument/2006/relationships/image" Target="../media/image283.png"/><Relationship Id="rId4" Type="http://schemas.openxmlformats.org/officeDocument/2006/relationships/audio" Target="../media/media318.m4a"/><Relationship Id="rId9" Type="http://schemas.microsoft.com/office/2007/relationships/media" Target="../media/media321.m4a"/><Relationship Id="rId1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8" Type="http://schemas.openxmlformats.org/officeDocument/2006/relationships/audio" Target="../media/media325.m4a"/><Relationship Id="rId13" Type="http://schemas.openxmlformats.org/officeDocument/2006/relationships/slideLayout" Target="../slideLayouts/slideLayout1.xml"/><Relationship Id="rId18" Type="http://schemas.openxmlformats.org/officeDocument/2006/relationships/image" Target="../media/image186.png"/><Relationship Id="rId3" Type="http://schemas.microsoft.com/office/2007/relationships/media" Target="../media/media323.m4a"/><Relationship Id="rId7" Type="http://schemas.microsoft.com/office/2007/relationships/media" Target="../media/media325.m4a"/><Relationship Id="rId12" Type="http://schemas.openxmlformats.org/officeDocument/2006/relationships/audio" Target="../media/media2.m4a"/><Relationship Id="rId17" Type="http://schemas.openxmlformats.org/officeDocument/2006/relationships/image" Target="../media/image287.png"/><Relationship Id="rId2" Type="http://schemas.openxmlformats.org/officeDocument/2006/relationships/audio" Target="../media/media322.m4a"/><Relationship Id="rId16" Type="http://schemas.openxmlformats.org/officeDocument/2006/relationships/image" Target="../media/image286.png"/><Relationship Id="rId20" Type="http://schemas.openxmlformats.org/officeDocument/2006/relationships/image" Target="../media/image5.png"/><Relationship Id="rId1" Type="http://schemas.microsoft.com/office/2007/relationships/media" Target="../media/media322.m4a"/><Relationship Id="rId6" Type="http://schemas.openxmlformats.org/officeDocument/2006/relationships/audio" Target="../media/media324.m4a"/><Relationship Id="rId11" Type="http://schemas.microsoft.com/office/2007/relationships/media" Target="../media/media2.m4a"/><Relationship Id="rId5" Type="http://schemas.microsoft.com/office/2007/relationships/media" Target="../media/media324.m4a"/><Relationship Id="rId15" Type="http://schemas.openxmlformats.org/officeDocument/2006/relationships/image" Target="../media/image285.png"/><Relationship Id="rId10" Type="http://schemas.openxmlformats.org/officeDocument/2006/relationships/audio" Target="../media/media326.m4a"/><Relationship Id="rId19" Type="http://schemas.openxmlformats.org/officeDocument/2006/relationships/image" Target="../media/image288.png"/><Relationship Id="rId4" Type="http://schemas.openxmlformats.org/officeDocument/2006/relationships/audio" Target="../media/media323.m4a"/><Relationship Id="rId9" Type="http://schemas.microsoft.com/office/2007/relationships/media" Target="../media/media326.m4a"/><Relationship Id="rId14"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8" Type="http://schemas.openxmlformats.org/officeDocument/2006/relationships/notesSlide" Target="../notesSlides/notesSlide124.xml"/><Relationship Id="rId13" Type="http://schemas.openxmlformats.org/officeDocument/2006/relationships/image" Target="../media/image5.png"/><Relationship Id="rId3" Type="http://schemas.microsoft.com/office/2007/relationships/media" Target="../media/media128.m4a"/><Relationship Id="rId7" Type="http://schemas.openxmlformats.org/officeDocument/2006/relationships/slideLayout" Target="../slideLayouts/slideLayout1.xml"/><Relationship Id="rId12" Type="http://schemas.openxmlformats.org/officeDocument/2006/relationships/image" Target="../media/image292.jpeg"/><Relationship Id="rId2" Type="http://schemas.openxmlformats.org/officeDocument/2006/relationships/audio" Target="../media/media327.m4a"/><Relationship Id="rId1" Type="http://schemas.microsoft.com/office/2007/relationships/media" Target="../media/media327.m4a"/><Relationship Id="rId6" Type="http://schemas.openxmlformats.org/officeDocument/2006/relationships/audio" Target="../media/media2.m4a"/><Relationship Id="rId11" Type="http://schemas.openxmlformats.org/officeDocument/2006/relationships/image" Target="../media/image291.png"/><Relationship Id="rId5" Type="http://schemas.microsoft.com/office/2007/relationships/media" Target="../media/media2.m4a"/><Relationship Id="rId10" Type="http://schemas.openxmlformats.org/officeDocument/2006/relationships/image" Target="../media/image290.png"/><Relationship Id="rId4" Type="http://schemas.openxmlformats.org/officeDocument/2006/relationships/audio" Target="../media/media128.m4a"/><Relationship Id="rId9" Type="http://schemas.openxmlformats.org/officeDocument/2006/relationships/image" Target="../media/image289.jpeg"/></Relationships>
</file>

<file path=ppt/slides/_rels/slide125.xml.rels><?xml version="1.0" encoding="UTF-8" standalone="yes"?>
<Relationships xmlns="http://schemas.openxmlformats.org/package/2006/relationships"><Relationship Id="rId8" Type="http://schemas.openxmlformats.org/officeDocument/2006/relationships/notesSlide" Target="../notesSlides/notesSlide125.xml"/><Relationship Id="rId13" Type="http://schemas.openxmlformats.org/officeDocument/2006/relationships/image" Target="../media/image5.png"/><Relationship Id="rId3" Type="http://schemas.microsoft.com/office/2007/relationships/media" Target="../media/media329.m4a"/><Relationship Id="rId7" Type="http://schemas.openxmlformats.org/officeDocument/2006/relationships/slideLayout" Target="../slideLayouts/slideLayout1.xml"/><Relationship Id="rId12" Type="http://schemas.openxmlformats.org/officeDocument/2006/relationships/image" Target="../media/image294.png"/><Relationship Id="rId2" Type="http://schemas.openxmlformats.org/officeDocument/2006/relationships/audio" Target="../media/media328.m4a"/><Relationship Id="rId1" Type="http://schemas.microsoft.com/office/2007/relationships/media" Target="../media/media328.m4a"/><Relationship Id="rId6" Type="http://schemas.openxmlformats.org/officeDocument/2006/relationships/audio" Target="../media/media2.m4a"/><Relationship Id="rId11" Type="http://schemas.openxmlformats.org/officeDocument/2006/relationships/image" Target="../media/image293.png"/><Relationship Id="rId5" Type="http://schemas.microsoft.com/office/2007/relationships/media" Target="../media/media2.m4a"/><Relationship Id="rId10" Type="http://schemas.openxmlformats.org/officeDocument/2006/relationships/image" Target="../media/image292.jpeg"/><Relationship Id="rId4" Type="http://schemas.openxmlformats.org/officeDocument/2006/relationships/audio" Target="../media/media329.m4a"/><Relationship Id="rId9" Type="http://schemas.openxmlformats.org/officeDocument/2006/relationships/image" Target="../media/image289.jpeg"/></Relationships>
</file>

<file path=ppt/slides/_rels/slide126.xml.rels><?xml version="1.0" encoding="UTF-8" standalone="yes"?>
<Relationships xmlns="http://schemas.openxmlformats.org/package/2006/relationships"><Relationship Id="rId8" Type="http://schemas.openxmlformats.org/officeDocument/2006/relationships/image" Target="../media/image295.png"/><Relationship Id="rId3" Type="http://schemas.microsoft.com/office/2007/relationships/media" Target="../media/media2.m4a"/><Relationship Id="rId7" Type="http://schemas.openxmlformats.org/officeDocument/2006/relationships/image" Target="../media/image289.jpeg"/><Relationship Id="rId2" Type="http://schemas.openxmlformats.org/officeDocument/2006/relationships/audio" Target="../media/media330.m4a"/><Relationship Id="rId1" Type="http://schemas.microsoft.com/office/2007/relationships/media" Target="../media/media330.m4a"/><Relationship Id="rId6" Type="http://schemas.openxmlformats.org/officeDocument/2006/relationships/notesSlide" Target="../notesSlides/notesSlide126.xml"/><Relationship Id="rId11" Type="http://schemas.openxmlformats.org/officeDocument/2006/relationships/image" Target="../media/image5.png"/><Relationship Id="rId5" Type="http://schemas.openxmlformats.org/officeDocument/2006/relationships/slideLayout" Target="../slideLayouts/slideLayout1.xml"/><Relationship Id="rId10" Type="http://schemas.openxmlformats.org/officeDocument/2006/relationships/image" Target="../media/image296.jpeg"/><Relationship Id="rId4" Type="http://schemas.openxmlformats.org/officeDocument/2006/relationships/audio" Target="../media/media2.m4a"/><Relationship Id="rId9" Type="http://schemas.openxmlformats.org/officeDocument/2006/relationships/image" Target="../media/image292.jpeg"/></Relationships>
</file>

<file path=ppt/slides/_rels/slide127.xml.rels><?xml version="1.0" encoding="UTF-8" standalone="yes"?>
<Relationships xmlns="http://schemas.openxmlformats.org/package/2006/relationships"><Relationship Id="rId8" Type="http://schemas.openxmlformats.org/officeDocument/2006/relationships/image" Target="../media/image297.jpeg"/><Relationship Id="rId3" Type="http://schemas.microsoft.com/office/2007/relationships/media" Target="../media/media2.m4a"/><Relationship Id="rId7" Type="http://schemas.openxmlformats.org/officeDocument/2006/relationships/image" Target="../media/image289.jpeg"/><Relationship Id="rId2" Type="http://schemas.openxmlformats.org/officeDocument/2006/relationships/audio" Target="../media/media331.m4a"/><Relationship Id="rId1" Type="http://schemas.microsoft.com/office/2007/relationships/media" Target="../media/media331.m4a"/><Relationship Id="rId6" Type="http://schemas.openxmlformats.org/officeDocument/2006/relationships/notesSlide" Target="../notesSlides/notesSlide127.xml"/><Relationship Id="rId11" Type="http://schemas.openxmlformats.org/officeDocument/2006/relationships/image" Target="../media/image5.png"/><Relationship Id="rId5" Type="http://schemas.openxmlformats.org/officeDocument/2006/relationships/slideLayout" Target="../slideLayouts/slideLayout1.xml"/><Relationship Id="rId10" Type="http://schemas.openxmlformats.org/officeDocument/2006/relationships/image" Target="../media/image298.png"/><Relationship Id="rId4" Type="http://schemas.openxmlformats.org/officeDocument/2006/relationships/audio" Target="../media/media2.m4a"/><Relationship Id="rId9" Type="http://schemas.openxmlformats.org/officeDocument/2006/relationships/image" Target="../media/image296.jpeg"/></Relationships>
</file>

<file path=ppt/slides/_rels/slide128.xml.rels><?xml version="1.0" encoding="UTF-8" standalone="yes"?>
<Relationships xmlns="http://schemas.openxmlformats.org/package/2006/relationships"><Relationship Id="rId8" Type="http://schemas.openxmlformats.org/officeDocument/2006/relationships/notesSlide" Target="../notesSlides/notesSlide128.xml"/><Relationship Id="rId13" Type="http://schemas.openxmlformats.org/officeDocument/2006/relationships/image" Target="../media/image5.png"/><Relationship Id="rId3" Type="http://schemas.microsoft.com/office/2007/relationships/media" Target="../media/media137.m4a"/><Relationship Id="rId7" Type="http://schemas.openxmlformats.org/officeDocument/2006/relationships/slideLayout" Target="../slideLayouts/slideLayout1.xml"/><Relationship Id="rId12" Type="http://schemas.openxmlformats.org/officeDocument/2006/relationships/image" Target="../media/image302.jpeg"/><Relationship Id="rId2" Type="http://schemas.openxmlformats.org/officeDocument/2006/relationships/audio" Target="../media/media332.m4a"/><Relationship Id="rId1" Type="http://schemas.microsoft.com/office/2007/relationships/media" Target="../media/media332.m4a"/><Relationship Id="rId6" Type="http://schemas.openxmlformats.org/officeDocument/2006/relationships/audio" Target="../media/media2.m4a"/><Relationship Id="rId11" Type="http://schemas.openxmlformats.org/officeDocument/2006/relationships/image" Target="../media/image301.png"/><Relationship Id="rId5" Type="http://schemas.microsoft.com/office/2007/relationships/media" Target="../media/media2.m4a"/><Relationship Id="rId10" Type="http://schemas.openxmlformats.org/officeDocument/2006/relationships/image" Target="../media/image300.png"/><Relationship Id="rId4" Type="http://schemas.openxmlformats.org/officeDocument/2006/relationships/audio" Target="../media/media137.m4a"/><Relationship Id="rId9" Type="http://schemas.openxmlformats.org/officeDocument/2006/relationships/image" Target="../media/image299.jpeg"/></Relationships>
</file>

<file path=ppt/slides/_rels/slide129.xml.rels><?xml version="1.0" encoding="UTF-8" standalone="yes"?>
<Relationships xmlns="http://schemas.openxmlformats.org/package/2006/relationships"><Relationship Id="rId8" Type="http://schemas.openxmlformats.org/officeDocument/2006/relationships/notesSlide" Target="../notesSlides/notesSlide129.xml"/><Relationship Id="rId13" Type="http://schemas.openxmlformats.org/officeDocument/2006/relationships/image" Target="../media/image305.jpeg"/><Relationship Id="rId3" Type="http://schemas.microsoft.com/office/2007/relationships/media" Target="../media/media334.m4a"/><Relationship Id="rId7" Type="http://schemas.openxmlformats.org/officeDocument/2006/relationships/slideLayout" Target="../slideLayouts/slideLayout1.xml"/><Relationship Id="rId12" Type="http://schemas.openxmlformats.org/officeDocument/2006/relationships/image" Target="../media/image304.png"/><Relationship Id="rId2" Type="http://schemas.openxmlformats.org/officeDocument/2006/relationships/audio" Target="../media/media333.m4a"/><Relationship Id="rId1" Type="http://schemas.microsoft.com/office/2007/relationships/media" Target="../media/media333.m4a"/><Relationship Id="rId6" Type="http://schemas.openxmlformats.org/officeDocument/2006/relationships/audio" Target="../media/media2.m4a"/><Relationship Id="rId11" Type="http://schemas.openxmlformats.org/officeDocument/2006/relationships/image" Target="../media/image303.png"/><Relationship Id="rId5" Type="http://schemas.microsoft.com/office/2007/relationships/media" Target="../media/media2.m4a"/><Relationship Id="rId10" Type="http://schemas.openxmlformats.org/officeDocument/2006/relationships/image" Target="../media/image302.jpeg"/><Relationship Id="rId4" Type="http://schemas.openxmlformats.org/officeDocument/2006/relationships/audio" Target="../media/media334.m4a"/><Relationship Id="rId9" Type="http://schemas.openxmlformats.org/officeDocument/2006/relationships/image" Target="../media/image299.jpe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5.png"/><Relationship Id="rId3" Type="http://schemas.microsoft.com/office/2007/relationships/media" Target="../media/media48.m4a"/><Relationship Id="rId7" Type="http://schemas.microsoft.com/office/2007/relationships/media" Target="../media/media2.m4a"/><Relationship Id="rId12" Type="http://schemas.openxmlformats.org/officeDocument/2006/relationships/image" Target="../media/image4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audio" Target="../media/media49.m4a"/><Relationship Id="rId11" Type="http://schemas.openxmlformats.org/officeDocument/2006/relationships/image" Target="../media/image8.png"/><Relationship Id="rId5" Type="http://schemas.microsoft.com/office/2007/relationships/media" Target="../media/media49.m4a"/><Relationship Id="rId10" Type="http://schemas.openxmlformats.org/officeDocument/2006/relationships/notesSlide" Target="../notesSlides/notesSlide13.xml"/><Relationship Id="rId4" Type="http://schemas.openxmlformats.org/officeDocument/2006/relationships/audio" Target="../media/media48.m4a"/><Relationship Id="rId9"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8" Type="http://schemas.openxmlformats.org/officeDocument/2006/relationships/image" Target="../media/image305.jpeg"/><Relationship Id="rId3" Type="http://schemas.microsoft.com/office/2007/relationships/media" Target="../media/media2.m4a"/><Relationship Id="rId7" Type="http://schemas.openxmlformats.org/officeDocument/2006/relationships/image" Target="../media/image299.jpeg"/><Relationship Id="rId2" Type="http://schemas.openxmlformats.org/officeDocument/2006/relationships/audio" Target="../media/media335.m4a"/><Relationship Id="rId1" Type="http://schemas.microsoft.com/office/2007/relationships/media" Target="../media/media335.m4a"/><Relationship Id="rId6" Type="http://schemas.openxmlformats.org/officeDocument/2006/relationships/notesSlide" Target="../notesSlides/notesSlide130.xml"/><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4a"/><Relationship Id="rId9" Type="http://schemas.openxmlformats.org/officeDocument/2006/relationships/image" Target="../media/image186.png"/></Relationships>
</file>

<file path=ppt/slides/_rels/slide131.xml.rels><?xml version="1.0" encoding="UTF-8" standalone="yes"?>
<Relationships xmlns="http://schemas.openxmlformats.org/package/2006/relationships"><Relationship Id="rId8" Type="http://schemas.openxmlformats.org/officeDocument/2006/relationships/image" Target="../media/image306.jpeg"/><Relationship Id="rId3" Type="http://schemas.microsoft.com/office/2007/relationships/media" Target="../media/media2.m4a"/><Relationship Id="rId7" Type="http://schemas.openxmlformats.org/officeDocument/2006/relationships/image" Target="../media/image299.jpeg"/><Relationship Id="rId2" Type="http://schemas.openxmlformats.org/officeDocument/2006/relationships/audio" Target="../media/media336.m4a"/><Relationship Id="rId1" Type="http://schemas.microsoft.com/office/2007/relationships/media" Target="../media/media336.m4a"/><Relationship Id="rId6" Type="http://schemas.openxmlformats.org/officeDocument/2006/relationships/notesSlide" Target="../notesSlides/notesSlide131.xml"/><Relationship Id="rId11" Type="http://schemas.openxmlformats.org/officeDocument/2006/relationships/image" Target="../media/image5.png"/><Relationship Id="rId5" Type="http://schemas.openxmlformats.org/officeDocument/2006/relationships/slideLayout" Target="../slideLayouts/slideLayout1.xml"/><Relationship Id="rId10" Type="http://schemas.openxmlformats.org/officeDocument/2006/relationships/image" Target="../media/image307.png"/><Relationship Id="rId4" Type="http://schemas.openxmlformats.org/officeDocument/2006/relationships/audio" Target="../media/media2.m4a"/><Relationship Id="rId9" Type="http://schemas.openxmlformats.org/officeDocument/2006/relationships/image" Target="../media/image305.jpeg"/></Relationships>
</file>

<file path=ppt/slides/_rels/slide132.xml.rels><?xml version="1.0" encoding="UTF-8" standalone="yes"?>
<Relationships xmlns="http://schemas.openxmlformats.org/package/2006/relationships"><Relationship Id="rId8" Type="http://schemas.openxmlformats.org/officeDocument/2006/relationships/audio" Target="../media/media2.m4a"/><Relationship Id="rId3" Type="http://schemas.microsoft.com/office/2007/relationships/media" Target="../media/media338.m4a"/><Relationship Id="rId7" Type="http://schemas.microsoft.com/office/2007/relationships/media" Target="../media/media2.m4a"/><Relationship Id="rId12" Type="http://schemas.openxmlformats.org/officeDocument/2006/relationships/image" Target="../media/image5.png"/><Relationship Id="rId2" Type="http://schemas.openxmlformats.org/officeDocument/2006/relationships/audio" Target="../media/media337.m4a"/><Relationship Id="rId1" Type="http://schemas.microsoft.com/office/2007/relationships/media" Target="../media/media337.m4a"/><Relationship Id="rId6" Type="http://schemas.openxmlformats.org/officeDocument/2006/relationships/audio" Target="../media/media339.m4a"/><Relationship Id="rId11" Type="http://schemas.openxmlformats.org/officeDocument/2006/relationships/image" Target="../media/image186.png"/><Relationship Id="rId5" Type="http://schemas.microsoft.com/office/2007/relationships/media" Target="../media/media339.m4a"/><Relationship Id="rId10" Type="http://schemas.openxmlformats.org/officeDocument/2006/relationships/notesSlide" Target="../notesSlides/notesSlide132.xml"/><Relationship Id="rId4" Type="http://schemas.openxmlformats.org/officeDocument/2006/relationships/audio" Target="../media/media338.m4a"/><Relationship Id="rId9"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186.png"/><Relationship Id="rId3" Type="http://schemas.microsoft.com/office/2007/relationships/media" Target="../media/media341.m4a"/><Relationship Id="rId7" Type="http://schemas.microsoft.com/office/2007/relationships/media" Target="../media/media2.m4a"/><Relationship Id="rId12" Type="http://schemas.openxmlformats.org/officeDocument/2006/relationships/image" Target="../media/image309.png"/><Relationship Id="rId2" Type="http://schemas.openxmlformats.org/officeDocument/2006/relationships/audio" Target="../media/media340.m4a"/><Relationship Id="rId1" Type="http://schemas.microsoft.com/office/2007/relationships/media" Target="../media/media340.m4a"/><Relationship Id="rId6" Type="http://schemas.openxmlformats.org/officeDocument/2006/relationships/audio" Target="../media/media342.m4a"/><Relationship Id="rId11" Type="http://schemas.openxmlformats.org/officeDocument/2006/relationships/image" Target="../media/image308.png"/><Relationship Id="rId5" Type="http://schemas.microsoft.com/office/2007/relationships/media" Target="../media/media342.m4a"/><Relationship Id="rId10" Type="http://schemas.openxmlformats.org/officeDocument/2006/relationships/notesSlide" Target="../notesSlides/notesSlide133.xml"/><Relationship Id="rId4" Type="http://schemas.openxmlformats.org/officeDocument/2006/relationships/audio" Target="../media/media341.m4a"/><Relationship Id="rId9" Type="http://schemas.openxmlformats.org/officeDocument/2006/relationships/slideLayout" Target="../slideLayouts/slideLayout1.xml"/><Relationship Id="rId14" Type="http://schemas.openxmlformats.org/officeDocument/2006/relationships/image" Target="../media/image5.png"/></Relationships>
</file>

<file path=ppt/slides/_rels/slide134.xml.rels><?xml version="1.0" encoding="UTF-8" standalone="yes"?>
<Relationships xmlns="http://schemas.openxmlformats.org/package/2006/relationships"><Relationship Id="rId8" Type="http://schemas.openxmlformats.org/officeDocument/2006/relationships/image" Target="../media/image311.png"/><Relationship Id="rId3" Type="http://schemas.microsoft.com/office/2007/relationships/media" Target="../media/media2.m4a"/><Relationship Id="rId7" Type="http://schemas.openxmlformats.org/officeDocument/2006/relationships/image" Target="../media/image310.jpeg"/><Relationship Id="rId2" Type="http://schemas.openxmlformats.org/officeDocument/2006/relationships/audio" Target="../media/media343.m4a"/><Relationship Id="rId1" Type="http://schemas.microsoft.com/office/2007/relationships/media" Target="../media/media343.m4a"/><Relationship Id="rId6" Type="http://schemas.openxmlformats.org/officeDocument/2006/relationships/notesSlide" Target="../notesSlides/notesSlide134.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5.png"/></Relationships>
</file>

<file path=ppt/slides/_rels/slide135.xml.rels><?xml version="1.0" encoding="UTF-8" standalone="yes"?>
<Relationships xmlns="http://schemas.openxmlformats.org/package/2006/relationships"><Relationship Id="rId8" Type="http://schemas.openxmlformats.org/officeDocument/2006/relationships/notesSlide" Target="../notesSlides/notesSlide135.xml"/><Relationship Id="rId3" Type="http://schemas.microsoft.com/office/2007/relationships/media" Target="../media/media345.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344.m4a"/><Relationship Id="rId1" Type="http://schemas.microsoft.com/office/2007/relationships/media" Target="../media/media344.m4a"/><Relationship Id="rId6" Type="http://schemas.openxmlformats.org/officeDocument/2006/relationships/audio" Target="../media/media2.m4a"/><Relationship Id="rId11" Type="http://schemas.openxmlformats.org/officeDocument/2006/relationships/image" Target="../media/image314.png"/><Relationship Id="rId5" Type="http://schemas.microsoft.com/office/2007/relationships/media" Target="../media/media2.m4a"/><Relationship Id="rId10" Type="http://schemas.openxmlformats.org/officeDocument/2006/relationships/image" Target="../media/image313.png"/><Relationship Id="rId4" Type="http://schemas.openxmlformats.org/officeDocument/2006/relationships/audio" Target="../media/media345.m4a"/><Relationship Id="rId9" Type="http://schemas.openxmlformats.org/officeDocument/2006/relationships/image" Target="../media/image312.jpeg"/></Relationships>
</file>

<file path=ppt/slides/_rels/slide136.xml.rels><?xml version="1.0" encoding="UTF-8" standalone="yes"?>
<Relationships xmlns="http://schemas.openxmlformats.org/package/2006/relationships"><Relationship Id="rId8" Type="http://schemas.openxmlformats.org/officeDocument/2006/relationships/image" Target="../media/image186.png"/><Relationship Id="rId3" Type="http://schemas.microsoft.com/office/2007/relationships/media" Target="../media/media2.m4a"/><Relationship Id="rId7" Type="http://schemas.openxmlformats.org/officeDocument/2006/relationships/image" Target="../media/image312.jpeg"/><Relationship Id="rId2" Type="http://schemas.openxmlformats.org/officeDocument/2006/relationships/audio" Target="../media/media346.m4a"/><Relationship Id="rId1" Type="http://schemas.microsoft.com/office/2007/relationships/media" Target="../media/media346.m4a"/><Relationship Id="rId6" Type="http://schemas.openxmlformats.org/officeDocument/2006/relationships/notesSlide" Target="../notesSlides/notesSlide136.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5.png"/></Relationships>
</file>

<file path=ppt/slides/_rels/slide137.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186.png"/><Relationship Id="rId3" Type="http://schemas.microsoft.com/office/2007/relationships/media" Target="../media/media348.m4a"/><Relationship Id="rId7" Type="http://schemas.microsoft.com/office/2007/relationships/media" Target="../media/media2.m4a"/><Relationship Id="rId12" Type="http://schemas.openxmlformats.org/officeDocument/2006/relationships/image" Target="../media/image316.png"/><Relationship Id="rId2" Type="http://schemas.openxmlformats.org/officeDocument/2006/relationships/audio" Target="../media/media347.m4a"/><Relationship Id="rId1" Type="http://schemas.microsoft.com/office/2007/relationships/media" Target="../media/media347.m4a"/><Relationship Id="rId6" Type="http://schemas.openxmlformats.org/officeDocument/2006/relationships/audio" Target="../media/media349.m4a"/><Relationship Id="rId11" Type="http://schemas.openxmlformats.org/officeDocument/2006/relationships/image" Target="../media/image315.jpeg"/><Relationship Id="rId5" Type="http://schemas.microsoft.com/office/2007/relationships/media" Target="../media/media349.m4a"/><Relationship Id="rId15" Type="http://schemas.openxmlformats.org/officeDocument/2006/relationships/image" Target="../media/image5.png"/><Relationship Id="rId10" Type="http://schemas.openxmlformats.org/officeDocument/2006/relationships/notesSlide" Target="../notesSlides/notesSlide137.xml"/><Relationship Id="rId4" Type="http://schemas.openxmlformats.org/officeDocument/2006/relationships/audio" Target="../media/media348.m4a"/><Relationship Id="rId9" Type="http://schemas.openxmlformats.org/officeDocument/2006/relationships/slideLayout" Target="../slideLayouts/slideLayout1.xml"/><Relationship Id="rId14" Type="http://schemas.openxmlformats.org/officeDocument/2006/relationships/image" Target="../media/image317.png"/></Relationships>
</file>

<file path=ppt/slides/_rels/slide138.xml.rels><?xml version="1.0" encoding="UTF-8" standalone="yes"?>
<Relationships xmlns="http://schemas.openxmlformats.org/package/2006/relationships"><Relationship Id="rId8" Type="http://schemas.openxmlformats.org/officeDocument/2006/relationships/image" Target="../media/image319.png"/><Relationship Id="rId3" Type="http://schemas.microsoft.com/office/2007/relationships/media" Target="../media/media2.m4a"/><Relationship Id="rId7" Type="http://schemas.openxmlformats.org/officeDocument/2006/relationships/image" Target="../media/image318.jpeg"/><Relationship Id="rId2" Type="http://schemas.openxmlformats.org/officeDocument/2006/relationships/audio" Target="../media/media350.m4a"/><Relationship Id="rId1" Type="http://schemas.microsoft.com/office/2007/relationships/media" Target="../media/media350.m4a"/><Relationship Id="rId6" Type="http://schemas.openxmlformats.org/officeDocument/2006/relationships/notesSlide" Target="../notesSlides/notesSlide138.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5.png"/></Relationships>
</file>

<file path=ppt/slides/_rels/slide139.xml.rels><?xml version="1.0" encoding="UTF-8" standalone="yes"?>
<Relationships xmlns="http://schemas.openxmlformats.org/package/2006/relationships"><Relationship Id="rId8" Type="http://schemas.openxmlformats.org/officeDocument/2006/relationships/audio" Target="../media/media354.m4a"/><Relationship Id="rId13" Type="http://schemas.openxmlformats.org/officeDocument/2006/relationships/image" Target="../media/image320.png"/><Relationship Id="rId3" Type="http://schemas.microsoft.com/office/2007/relationships/media" Target="../media/media352.m4a"/><Relationship Id="rId7" Type="http://schemas.microsoft.com/office/2007/relationships/media" Target="../media/media354.m4a"/><Relationship Id="rId12" Type="http://schemas.openxmlformats.org/officeDocument/2006/relationships/notesSlide" Target="../notesSlides/notesSlide139.xml"/><Relationship Id="rId2" Type="http://schemas.openxmlformats.org/officeDocument/2006/relationships/audio" Target="../media/media351.m4a"/><Relationship Id="rId16" Type="http://schemas.openxmlformats.org/officeDocument/2006/relationships/image" Target="../media/image5.png"/><Relationship Id="rId1" Type="http://schemas.microsoft.com/office/2007/relationships/media" Target="../media/media351.m4a"/><Relationship Id="rId6" Type="http://schemas.openxmlformats.org/officeDocument/2006/relationships/audio" Target="../media/media353.m4a"/><Relationship Id="rId11" Type="http://schemas.openxmlformats.org/officeDocument/2006/relationships/slideLayout" Target="../slideLayouts/slideLayout1.xml"/><Relationship Id="rId5" Type="http://schemas.microsoft.com/office/2007/relationships/media" Target="../media/media353.m4a"/><Relationship Id="rId15" Type="http://schemas.openxmlformats.org/officeDocument/2006/relationships/image" Target="../media/image186.png"/><Relationship Id="rId10" Type="http://schemas.openxmlformats.org/officeDocument/2006/relationships/audio" Target="../media/media2.m4a"/><Relationship Id="rId4" Type="http://schemas.openxmlformats.org/officeDocument/2006/relationships/audio" Target="../media/media352.m4a"/><Relationship Id="rId9" Type="http://schemas.microsoft.com/office/2007/relationships/media" Target="../media/media2.m4a"/><Relationship Id="rId14" Type="http://schemas.openxmlformats.org/officeDocument/2006/relationships/image" Target="../media/image321.png"/></Relationships>
</file>

<file path=ppt/slides/_rels/slide14.xml.rels><?xml version="1.0" encoding="UTF-8" standalone="yes"?>
<Relationships xmlns="http://schemas.openxmlformats.org/package/2006/relationships"><Relationship Id="rId8" Type="http://schemas.openxmlformats.org/officeDocument/2006/relationships/audio" Target="../media/media2.m4a"/><Relationship Id="rId3" Type="http://schemas.microsoft.com/office/2007/relationships/media" Target="../media/media51.m4a"/><Relationship Id="rId7" Type="http://schemas.microsoft.com/office/2007/relationships/media" Target="../media/media2.m4a"/><Relationship Id="rId12" Type="http://schemas.openxmlformats.org/officeDocument/2006/relationships/image" Target="../media/image5.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audio" Target="../media/media52.m4a"/><Relationship Id="rId11" Type="http://schemas.openxmlformats.org/officeDocument/2006/relationships/image" Target="../media/image8.png"/><Relationship Id="rId5" Type="http://schemas.microsoft.com/office/2007/relationships/media" Target="../media/media52.m4a"/><Relationship Id="rId10" Type="http://schemas.openxmlformats.org/officeDocument/2006/relationships/notesSlide" Target="../notesSlides/notesSlide14.xml"/><Relationship Id="rId4" Type="http://schemas.openxmlformats.org/officeDocument/2006/relationships/audio" Target="../media/media51.m4a"/><Relationship Id="rId9"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186.png"/><Relationship Id="rId3" Type="http://schemas.microsoft.com/office/2007/relationships/media" Target="../media/media356.m4a"/><Relationship Id="rId7" Type="http://schemas.microsoft.com/office/2007/relationships/media" Target="../media/media2.m4a"/><Relationship Id="rId12" Type="http://schemas.openxmlformats.org/officeDocument/2006/relationships/notesSlide" Target="../notesSlides/notesSlide140.xml"/><Relationship Id="rId2" Type="http://schemas.openxmlformats.org/officeDocument/2006/relationships/audio" Target="../media/media355.m4a"/><Relationship Id="rId16" Type="http://schemas.openxmlformats.org/officeDocument/2006/relationships/image" Target="../media/image323.png"/><Relationship Id="rId1" Type="http://schemas.microsoft.com/office/2007/relationships/media" Target="../media/media355.m4a"/><Relationship Id="rId6" Type="http://schemas.openxmlformats.org/officeDocument/2006/relationships/audio" Target="../media/media357.m4a"/><Relationship Id="rId11" Type="http://schemas.openxmlformats.org/officeDocument/2006/relationships/slideLayout" Target="../slideLayouts/slideLayout1.xml"/><Relationship Id="rId5" Type="http://schemas.microsoft.com/office/2007/relationships/media" Target="../media/media357.m4a"/><Relationship Id="rId15" Type="http://schemas.openxmlformats.org/officeDocument/2006/relationships/image" Target="../media/image5.png"/><Relationship Id="rId10" Type="http://schemas.openxmlformats.org/officeDocument/2006/relationships/audio" Target="../media/media358.m4a"/><Relationship Id="rId4" Type="http://schemas.openxmlformats.org/officeDocument/2006/relationships/audio" Target="../media/media356.m4a"/><Relationship Id="rId9" Type="http://schemas.microsoft.com/office/2007/relationships/media" Target="../media/media358.m4a"/><Relationship Id="rId14" Type="http://schemas.openxmlformats.org/officeDocument/2006/relationships/image" Target="../media/image322.png"/></Relationships>
</file>

<file path=ppt/slides/_rels/slide141.xml.rels><?xml version="1.0" encoding="UTF-8" standalone="yes"?>
<Relationships xmlns="http://schemas.openxmlformats.org/package/2006/relationships"><Relationship Id="rId8" Type="http://schemas.openxmlformats.org/officeDocument/2006/relationships/audio" Target="../media/media362.m4a"/><Relationship Id="rId13" Type="http://schemas.microsoft.com/office/2007/relationships/media" Target="../media/media2.m4a"/><Relationship Id="rId18" Type="http://schemas.openxmlformats.org/officeDocument/2006/relationships/image" Target="../media/image324.png"/><Relationship Id="rId3" Type="http://schemas.microsoft.com/office/2007/relationships/media" Target="../media/media360.m4a"/><Relationship Id="rId7" Type="http://schemas.microsoft.com/office/2007/relationships/media" Target="../media/media362.m4a"/><Relationship Id="rId12" Type="http://schemas.openxmlformats.org/officeDocument/2006/relationships/audio" Target="../media/media364.m4a"/><Relationship Id="rId17" Type="http://schemas.openxmlformats.org/officeDocument/2006/relationships/image" Target="../media/image186.png"/><Relationship Id="rId2" Type="http://schemas.openxmlformats.org/officeDocument/2006/relationships/audio" Target="../media/media359.m4a"/><Relationship Id="rId16" Type="http://schemas.openxmlformats.org/officeDocument/2006/relationships/notesSlide" Target="../notesSlides/notesSlide141.xml"/><Relationship Id="rId20" Type="http://schemas.openxmlformats.org/officeDocument/2006/relationships/image" Target="../media/image5.png"/><Relationship Id="rId1" Type="http://schemas.microsoft.com/office/2007/relationships/media" Target="../media/media359.m4a"/><Relationship Id="rId6" Type="http://schemas.openxmlformats.org/officeDocument/2006/relationships/audio" Target="../media/media361.m4a"/><Relationship Id="rId11" Type="http://schemas.microsoft.com/office/2007/relationships/media" Target="../media/media364.m4a"/><Relationship Id="rId5" Type="http://schemas.microsoft.com/office/2007/relationships/media" Target="../media/media361.m4a"/><Relationship Id="rId15" Type="http://schemas.openxmlformats.org/officeDocument/2006/relationships/slideLayout" Target="../slideLayouts/slideLayout1.xml"/><Relationship Id="rId10" Type="http://schemas.openxmlformats.org/officeDocument/2006/relationships/audio" Target="../media/media363.m4a"/><Relationship Id="rId19" Type="http://schemas.openxmlformats.org/officeDocument/2006/relationships/image" Target="../media/image325.png"/><Relationship Id="rId4" Type="http://schemas.openxmlformats.org/officeDocument/2006/relationships/audio" Target="../media/media360.m4a"/><Relationship Id="rId9" Type="http://schemas.microsoft.com/office/2007/relationships/media" Target="../media/media363.m4a"/><Relationship Id="rId14" Type="http://schemas.openxmlformats.org/officeDocument/2006/relationships/audio" Target="../media/media2.m4a"/></Relationships>
</file>

<file path=ppt/slides/_rels/slide142.xml.rels><?xml version="1.0" encoding="UTF-8" standalone="yes"?>
<Relationships xmlns="http://schemas.openxmlformats.org/package/2006/relationships"><Relationship Id="rId8" Type="http://schemas.openxmlformats.org/officeDocument/2006/relationships/audio" Target="../media/media368.m4a"/><Relationship Id="rId13" Type="http://schemas.microsoft.com/office/2007/relationships/media" Target="../media/media2.m4a"/><Relationship Id="rId18" Type="http://schemas.openxmlformats.org/officeDocument/2006/relationships/image" Target="../media/image327.png"/><Relationship Id="rId3" Type="http://schemas.microsoft.com/office/2007/relationships/media" Target="../media/media366.m4a"/><Relationship Id="rId21" Type="http://schemas.openxmlformats.org/officeDocument/2006/relationships/image" Target="../media/image5.png"/><Relationship Id="rId7" Type="http://schemas.microsoft.com/office/2007/relationships/media" Target="../media/media368.m4a"/><Relationship Id="rId12" Type="http://schemas.openxmlformats.org/officeDocument/2006/relationships/audio" Target="../media/media370.m4a"/><Relationship Id="rId17" Type="http://schemas.openxmlformats.org/officeDocument/2006/relationships/image" Target="../media/image326.png"/><Relationship Id="rId2" Type="http://schemas.openxmlformats.org/officeDocument/2006/relationships/audio" Target="../media/media365.m4a"/><Relationship Id="rId16" Type="http://schemas.openxmlformats.org/officeDocument/2006/relationships/notesSlide" Target="../notesSlides/notesSlide142.xml"/><Relationship Id="rId20" Type="http://schemas.openxmlformats.org/officeDocument/2006/relationships/image" Target="../media/image328.png"/><Relationship Id="rId1" Type="http://schemas.microsoft.com/office/2007/relationships/media" Target="../media/media365.m4a"/><Relationship Id="rId6" Type="http://schemas.openxmlformats.org/officeDocument/2006/relationships/audio" Target="../media/media367.m4a"/><Relationship Id="rId11" Type="http://schemas.microsoft.com/office/2007/relationships/media" Target="../media/media370.m4a"/><Relationship Id="rId5" Type="http://schemas.microsoft.com/office/2007/relationships/media" Target="../media/media367.m4a"/><Relationship Id="rId15" Type="http://schemas.openxmlformats.org/officeDocument/2006/relationships/slideLayout" Target="../slideLayouts/slideLayout1.xml"/><Relationship Id="rId10" Type="http://schemas.openxmlformats.org/officeDocument/2006/relationships/audio" Target="../media/media369.m4a"/><Relationship Id="rId19" Type="http://schemas.openxmlformats.org/officeDocument/2006/relationships/image" Target="../media/image8.png"/><Relationship Id="rId4" Type="http://schemas.openxmlformats.org/officeDocument/2006/relationships/audio" Target="../media/media366.m4a"/><Relationship Id="rId9" Type="http://schemas.microsoft.com/office/2007/relationships/media" Target="../media/media369.m4a"/><Relationship Id="rId14" Type="http://schemas.openxmlformats.org/officeDocument/2006/relationships/audio" Target="../media/media2.m4a"/></Relationships>
</file>

<file path=ppt/slides/_rels/slide14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4a"/><Relationship Id="rId7" Type="http://schemas.openxmlformats.org/officeDocument/2006/relationships/image" Target="../media/image186.png"/><Relationship Id="rId2" Type="http://schemas.openxmlformats.org/officeDocument/2006/relationships/audio" Target="../media/media371.m4a"/><Relationship Id="rId1" Type="http://schemas.microsoft.com/office/2007/relationships/media" Target="../media/media371.m4a"/><Relationship Id="rId6" Type="http://schemas.openxmlformats.org/officeDocument/2006/relationships/notesSlide" Target="../notesSlides/notesSlide143.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48.xml"/></Relationships>
</file>

<file path=ppt/slides/_rels/slide15.xml.rels><?xml version="1.0" encoding="UTF-8" standalone="yes"?>
<Relationships xmlns="http://schemas.openxmlformats.org/package/2006/relationships"><Relationship Id="rId8" Type="http://schemas.openxmlformats.org/officeDocument/2006/relationships/audio" Target="../media/media56.m4a"/><Relationship Id="rId13" Type="http://schemas.openxmlformats.org/officeDocument/2006/relationships/image" Target="../media/image8.png"/><Relationship Id="rId3" Type="http://schemas.microsoft.com/office/2007/relationships/media" Target="../media/media54.m4a"/><Relationship Id="rId7" Type="http://schemas.microsoft.com/office/2007/relationships/media" Target="../media/media56.m4a"/><Relationship Id="rId12" Type="http://schemas.openxmlformats.org/officeDocument/2006/relationships/notesSlide" Target="../notesSlides/notesSlide15.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audio" Target="../media/media55.m4a"/><Relationship Id="rId11" Type="http://schemas.openxmlformats.org/officeDocument/2006/relationships/slideLayout" Target="../slideLayouts/slideLayout1.xml"/><Relationship Id="rId5" Type="http://schemas.microsoft.com/office/2007/relationships/media" Target="../media/media55.m4a"/><Relationship Id="rId10" Type="http://schemas.openxmlformats.org/officeDocument/2006/relationships/audio" Target="../media/media2.m4a"/><Relationship Id="rId4" Type="http://schemas.openxmlformats.org/officeDocument/2006/relationships/audio" Target="../media/media54.m4a"/><Relationship Id="rId9" Type="http://schemas.microsoft.com/office/2007/relationships/media" Target="../media/media2.m4a"/><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audio" Target="../media/media2.m4a"/><Relationship Id="rId3" Type="http://schemas.microsoft.com/office/2007/relationships/media" Target="../media/media58.m4a"/><Relationship Id="rId7" Type="http://schemas.microsoft.com/office/2007/relationships/media" Target="../media/media2.m4a"/><Relationship Id="rId12" Type="http://schemas.openxmlformats.org/officeDocument/2006/relationships/image" Target="../media/image5.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audio" Target="../media/media59.m4a"/><Relationship Id="rId11" Type="http://schemas.openxmlformats.org/officeDocument/2006/relationships/image" Target="../media/image8.png"/><Relationship Id="rId5" Type="http://schemas.microsoft.com/office/2007/relationships/media" Target="../media/media59.m4a"/><Relationship Id="rId10" Type="http://schemas.openxmlformats.org/officeDocument/2006/relationships/notesSlide" Target="../notesSlides/notesSlide16.xml"/><Relationship Id="rId4" Type="http://schemas.openxmlformats.org/officeDocument/2006/relationships/audio" Target="../media/media58.m4a"/><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61.m4a"/><Relationship Id="rId7" Type="http://schemas.openxmlformats.org/officeDocument/2006/relationships/slideLayout" Target="../slideLayouts/slideLayout1.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8.png"/><Relationship Id="rId4" Type="http://schemas.openxmlformats.org/officeDocument/2006/relationships/audio" Target="../media/media61.m4a"/><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audio" Target="../media/media65.m4a"/><Relationship Id="rId13" Type="http://schemas.openxmlformats.org/officeDocument/2006/relationships/image" Target="../media/image8.png"/><Relationship Id="rId3" Type="http://schemas.microsoft.com/office/2007/relationships/media" Target="../media/media63.m4a"/><Relationship Id="rId7" Type="http://schemas.microsoft.com/office/2007/relationships/media" Target="../media/media65.m4a"/><Relationship Id="rId12" Type="http://schemas.openxmlformats.org/officeDocument/2006/relationships/notesSlide" Target="../notesSlides/notesSlide18.xml"/><Relationship Id="rId2" Type="http://schemas.openxmlformats.org/officeDocument/2006/relationships/audio" Target="../media/media62.m4a"/><Relationship Id="rId16" Type="http://schemas.openxmlformats.org/officeDocument/2006/relationships/image" Target="../media/image5.png"/><Relationship Id="rId1" Type="http://schemas.microsoft.com/office/2007/relationships/media" Target="../media/media62.m4a"/><Relationship Id="rId6" Type="http://schemas.openxmlformats.org/officeDocument/2006/relationships/audio" Target="../media/media64.m4a"/><Relationship Id="rId11" Type="http://schemas.openxmlformats.org/officeDocument/2006/relationships/slideLayout" Target="../slideLayouts/slideLayout1.xml"/><Relationship Id="rId5" Type="http://schemas.microsoft.com/office/2007/relationships/media" Target="../media/media64.m4a"/><Relationship Id="rId15" Type="http://schemas.openxmlformats.org/officeDocument/2006/relationships/image" Target="../media/image44.png"/><Relationship Id="rId10" Type="http://schemas.openxmlformats.org/officeDocument/2006/relationships/audio" Target="../media/media2.m4a"/><Relationship Id="rId4" Type="http://schemas.openxmlformats.org/officeDocument/2006/relationships/audio" Target="../media/media63.m4a"/><Relationship Id="rId9" Type="http://schemas.microsoft.com/office/2007/relationships/media" Target="../media/media2.m4a"/><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47.png"/><Relationship Id="rId3" Type="http://schemas.microsoft.com/office/2007/relationships/media" Target="../media/media67.m4a"/><Relationship Id="rId7" Type="http://schemas.microsoft.com/office/2007/relationships/media" Target="../media/media2.m4a"/><Relationship Id="rId12" Type="http://schemas.openxmlformats.org/officeDocument/2006/relationships/image" Target="../media/image46.png"/><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audio" Target="../media/media68.m4a"/><Relationship Id="rId11" Type="http://schemas.openxmlformats.org/officeDocument/2006/relationships/image" Target="../media/image45.png"/><Relationship Id="rId5" Type="http://schemas.microsoft.com/office/2007/relationships/media" Target="../media/media68.m4a"/><Relationship Id="rId10" Type="http://schemas.openxmlformats.org/officeDocument/2006/relationships/notesSlide" Target="../notesSlides/notesSlide19.xml"/><Relationship Id="rId4" Type="http://schemas.openxmlformats.org/officeDocument/2006/relationships/audio" Target="../media/media67.m4a"/><Relationship Id="rId9" Type="http://schemas.openxmlformats.org/officeDocument/2006/relationships/slideLayout" Target="../slideLayouts/slideLayout1.xml"/><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audio" Target="../media/media7.m4a"/><Relationship Id="rId13" Type="http://schemas.microsoft.com/office/2007/relationships/media" Target="../media/media10.m4a"/><Relationship Id="rId18" Type="http://schemas.openxmlformats.org/officeDocument/2006/relationships/notesSlide" Target="../notesSlides/notesSlide2.xml"/><Relationship Id="rId3" Type="http://schemas.microsoft.com/office/2007/relationships/media" Target="../media/media5.m4a"/><Relationship Id="rId21" Type="http://schemas.openxmlformats.org/officeDocument/2006/relationships/image" Target="../media/image5.png"/><Relationship Id="rId7" Type="http://schemas.microsoft.com/office/2007/relationships/media" Target="../media/media7.m4a"/><Relationship Id="rId12" Type="http://schemas.openxmlformats.org/officeDocument/2006/relationships/audio" Target="../media/media9.m4a"/><Relationship Id="rId17" Type="http://schemas.openxmlformats.org/officeDocument/2006/relationships/slideLayout" Target="../slideLayouts/slideLayout1.xml"/><Relationship Id="rId2" Type="http://schemas.openxmlformats.org/officeDocument/2006/relationships/audio" Target="../media/media4.m4a"/><Relationship Id="rId16" Type="http://schemas.openxmlformats.org/officeDocument/2006/relationships/audio" Target="../media/media2.m4a"/><Relationship Id="rId20" Type="http://schemas.openxmlformats.org/officeDocument/2006/relationships/image" Target="../media/image9.png"/><Relationship Id="rId1" Type="http://schemas.microsoft.com/office/2007/relationships/media" Target="../media/media4.m4a"/><Relationship Id="rId6" Type="http://schemas.openxmlformats.org/officeDocument/2006/relationships/audio" Target="../media/media6.m4a"/><Relationship Id="rId11" Type="http://schemas.microsoft.com/office/2007/relationships/media" Target="../media/media9.m4a"/><Relationship Id="rId5" Type="http://schemas.microsoft.com/office/2007/relationships/media" Target="../media/media6.m4a"/><Relationship Id="rId15" Type="http://schemas.microsoft.com/office/2007/relationships/media" Target="../media/media2.m4a"/><Relationship Id="rId10" Type="http://schemas.openxmlformats.org/officeDocument/2006/relationships/audio" Target="../media/media8.m4a"/><Relationship Id="rId19" Type="http://schemas.openxmlformats.org/officeDocument/2006/relationships/image" Target="../media/image8.png"/><Relationship Id="rId4" Type="http://schemas.openxmlformats.org/officeDocument/2006/relationships/audio" Target="../media/media5.m4a"/><Relationship Id="rId9" Type="http://schemas.microsoft.com/office/2007/relationships/media" Target="../media/media8.m4a"/><Relationship Id="rId14" Type="http://schemas.openxmlformats.org/officeDocument/2006/relationships/audio" Target="../media/media10.m4a"/></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70.m4a"/><Relationship Id="rId7" Type="http://schemas.openxmlformats.org/officeDocument/2006/relationships/slideLayout" Target="../slideLayouts/slideLayout1.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8.png"/><Relationship Id="rId4" Type="http://schemas.openxmlformats.org/officeDocument/2006/relationships/audio" Target="../media/media70.m4a"/><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microsoft.com/office/2007/relationships/media" Target="../media/media72.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audio" Target="../media/media2.m4a"/><Relationship Id="rId11" Type="http://schemas.openxmlformats.org/officeDocument/2006/relationships/image" Target="../media/image51.png"/><Relationship Id="rId5" Type="http://schemas.microsoft.com/office/2007/relationships/media" Target="../media/media2.m4a"/><Relationship Id="rId10" Type="http://schemas.openxmlformats.org/officeDocument/2006/relationships/image" Target="../media/image50.png"/><Relationship Id="rId4" Type="http://schemas.openxmlformats.org/officeDocument/2006/relationships/audio" Target="../media/media72.m4a"/><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microsoft.com/office/2007/relationships/media" Target="../media/media76.m4a"/><Relationship Id="rId13" Type="http://schemas.openxmlformats.org/officeDocument/2006/relationships/notesSlide" Target="../notesSlides/notesSlide22.xml"/><Relationship Id="rId18" Type="http://schemas.openxmlformats.org/officeDocument/2006/relationships/image" Target="../media/image54.png"/><Relationship Id="rId3" Type="http://schemas.openxmlformats.org/officeDocument/2006/relationships/audio" Target="../media/media73.m4a"/><Relationship Id="rId7" Type="http://schemas.openxmlformats.org/officeDocument/2006/relationships/audio" Target="../media/media75.m4a"/><Relationship Id="rId12" Type="http://schemas.openxmlformats.org/officeDocument/2006/relationships/slideLayout" Target="../slideLayouts/slideLayout1.xml"/><Relationship Id="rId17" Type="http://schemas.openxmlformats.org/officeDocument/2006/relationships/image" Target="../media/image8.png"/><Relationship Id="rId2" Type="http://schemas.microsoft.com/office/2007/relationships/media" Target="../media/media73.m4a"/><Relationship Id="rId16" Type="http://schemas.openxmlformats.org/officeDocument/2006/relationships/image" Target="../media/image53.png"/><Relationship Id="rId20" Type="http://schemas.openxmlformats.org/officeDocument/2006/relationships/image" Target="../media/image5.png"/><Relationship Id="rId1" Type="http://schemas.openxmlformats.org/officeDocument/2006/relationships/vmlDrawing" Target="../drawings/vmlDrawing1.vml"/><Relationship Id="rId6" Type="http://schemas.microsoft.com/office/2007/relationships/media" Target="../media/media75.m4a"/><Relationship Id="rId11" Type="http://schemas.openxmlformats.org/officeDocument/2006/relationships/audio" Target="../media/media2.m4a"/><Relationship Id="rId5" Type="http://schemas.openxmlformats.org/officeDocument/2006/relationships/audio" Target="../media/media74.m4a"/><Relationship Id="rId15" Type="http://schemas.openxmlformats.org/officeDocument/2006/relationships/image" Target="../media/image52.emf"/><Relationship Id="rId10" Type="http://schemas.microsoft.com/office/2007/relationships/media" Target="../media/media2.m4a"/><Relationship Id="rId19" Type="http://schemas.openxmlformats.org/officeDocument/2006/relationships/image" Target="../media/image55.png"/><Relationship Id="rId4" Type="http://schemas.microsoft.com/office/2007/relationships/media" Target="../media/media74.m4a"/><Relationship Id="rId9" Type="http://schemas.openxmlformats.org/officeDocument/2006/relationships/audio" Target="../media/media76.m4a"/><Relationship Id="rId1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58.png"/><Relationship Id="rId3" Type="http://schemas.microsoft.com/office/2007/relationships/media" Target="../media/media78.m4a"/><Relationship Id="rId7" Type="http://schemas.microsoft.com/office/2007/relationships/media" Target="../media/media2.m4a"/><Relationship Id="rId12" Type="http://schemas.openxmlformats.org/officeDocument/2006/relationships/image" Target="../media/image57.pn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audio" Target="../media/media79.m4a"/><Relationship Id="rId11" Type="http://schemas.openxmlformats.org/officeDocument/2006/relationships/image" Target="../media/image56.png"/><Relationship Id="rId5" Type="http://schemas.microsoft.com/office/2007/relationships/media" Target="../media/media79.m4a"/><Relationship Id="rId15" Type="http://schemas.openxmlformats.org/officeDocument/2006/relationships/image" Target="../media/image5.png"/><Relationship Id="rId10" Type="http://schemas.openxmlformats.org/officeDocument/2006/relationships/notesSlide" Target="../notesSlides/notesSlide23.xml"/><Relationship Id="rId4" Type="http://schemas.openxmlformats.org/officeDocument/2006/relationships/audio" Target="../media/media78.m4a"/><Relationship Id="rId9" Type="http://schemas.openxmlformats.org/officeDocument/2006/relationships/slideLayout" Target="../slideLayouts/slideLayout1.xml"/><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microsoft.com/office/2007/relationships/media" Target="../media/media83.m4a"/><Relationship Id="rId13" Type="http://schemas.openxmlformats.org/officeDocument/2006/relationships/audio" Target="../media/media2.m4a"/><Relationship Id="rId18" Type="http://schemas.openxmlformats.org/officeDocument/2006/relationships/image" Target="../media/image61.png"/><Relationship Id="rId3" Type="http://schemas.openxmlformats.org/officeDocument/2006/relationships/audio" Target="../media/media80.m4a"/><Relationship Id="rId21" Type="http://schemas.openxmlformats.org/officeDocument/2006/relationships/image" Target="../media/image64.png"/><Relationship Id="rId7" Type="http://schemas.openxmlformats.org/officeDocument/2006/relationships/audio" Target="../media/media82.m4a"/><Relationship Id="rId12" Type="http://schemas.microsoft.com/office/2007/relationships/media" Target="../media/media2.m4a"/><Relationship Id="rId17" Type="http://schemas.openxmlformats.org/officeDocument/2006/relationships/image" Target="../media/image60.emf"/><Relationship Id="rId2" Type="http://schemas.microsoft.com/office/2007/relationships/media" Target="../media/media80.m4a"/><Relationship Id="rId16" Type="http://schemas.openxmlformats.org/officeDocument/2006/relationships/oleObject" Target="../embeddings/oleObject2.bin"/><Relationship Id="rId20" Type="http://schemas.openxmlformats.org/officeDocument/2006/relationships/image" Target="../media/image63.png"/><Relationship Id="rId1" Type="http://schemas.openxmlformats.org/officeDocument/2006/relationships/vmlDrawing" Target="../drawings/vmlDrawing2.vml"/><Relationship Id="rId6" Type="http://schemas.microsoft.com/office/2007/relationships/media" Target="../media/media82.m4a"/><Relationship Id="rId11" Type="http://schemas.openxmlformats.org/officeDocument/2006/relationships/audio" Target="../media/media84.m4a"/><Relationship Id="rId5" Type="http://schemas.openxmlformats.org/officeDocument/2006/relationships/audio" Target="../media/media81.m4a"/><Relationship Id="rId15" Type="http://schemas.openxmlformats.org/officeDocument/2006/relationships/notesSlide" Target="../notesSlides/notesSlide24.xml"/><Relationship Id="rId23" Type="http://schemas.openxmlformats.org/officeDocument/2006/relationships/image" Target="../media/image5.png"/><Relationship Id="rId10" Type="http://schemas.microsoft.com/office/2007/relationships/media" Target="../media/media84.m4a"/><Relationship Id="rId19" Type="http://schemas.openxmlformats.org/officeDocument/2006/relationships/image" Target="../media/image62.png"/><Relationship Id="rId4" Type="http://schemas.microsoft.com/office/2007/relationships/media" Target="../media/media81.m4a"/><Relationship Id="rId9" Type="http://schemas.openxmlformats.org/officeDocument/2006/relationships/audio" Target="../media/media83.m4a"/><Relationship Id="rId14" Type="http://schemas.openxmlformats.org/officeDocument/2006/relationships/slideLayout" Target="../slideLayouts/slideLayout1.xml"/><Relationship Id="rId22"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microsoft.com/office/2007/relationships/media" Target="../media/media86.m4a"/><Relationship Id="rId7" Type="http://schemas.openxmlformats.org/officeDocument/2006/relationships/slideLayout" Target="../slideLayouts/slideLayout1.xml"/><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8.png"/><Relationship Id="rId4" Type="http://schemas.openxmlformats.org/officeDocument/2006/relationships/audio" Target="../media/media86.m4a"/><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microsoft.com/office/2007/relationships/media" Target="../media/media88.m4a"/><Relationship Id="rId7" Type="http://schemas.openxmlformats.org/officeDocument/2006/relationships/slideLayout" Target="../slideLayouts/slideLayout1.xml"/><Relationship Id="rId2" Type="http://schemas.openxmlformats.org/officeDocument/2006/relationships/audio" Target="../media/media87.m4a"/><Relationship Id="rId1" Type="http://schemas.microsoft.com/office/2007/relationships/media" Target="../media/media87.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68.png"/><Relationship Id="rId4" Type="http://schemas.openxmlformats.org/officeDocument/2006/relationships/audio" Target="../media/media88.m4a"/><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audio" Target="../media/media92.m4a"/><Relationship Id="rId13" Type="http://schemas.microsoft.com/office/2007/relationships/media" Target="../media/media94.m4a"/><Relationship Id="rId18" Type="http://schemas.openxmlformats.org/officeDocument/2006/relationships/audio" Target="../media/media96.m4a"/><Relationship Id="rId26" Type="http://schemas.openxmlformats.org/officeDocument/2006/relationships/image" Target="../media/image5.png"/><Relationship Id="rId3" Type="http://schemas.microsoft.com/office/2007/relationships/media" Target="../media/media90.m4a"/><Relationship Id="rId21" Type="http://schemas.openxmlformats.org/officeDocument/2006/relationships/slideLayout" Target="../slideLayouts/slideLayout1.xml"/><Relationship Id="rId7" Type="http://schemas.microsoft.com/office/2007/relationships/media" Target="../media/media92.m4a"/><Relationship Id="rId12" Type="http://schemas.openxmlformats.org/officeDocument/2006/relationships/audio" Target="../media/media2.m4a"/><Relationship Id="rId17" Type="http://schemas.microsoft.com/office/2007/relationships/media" Target="../media/media96.m4a"/><Relationship Id="rId25" Type="http://schemas.openxmlformats.org/officeDocument/2006/relationships/image" Target="../media/image70.png"/><Relationship Id="rId2" Type="http://schemas.openxmlformats.org/officeDocument/2006/relationships/audio" Target="../media/media89.m4a"/><Relationship Id="rId16" Type="http://schemas.openxmlformats.org/officeDocument/2006/relationships/audio" Target="../media/media95.m4a"/><Relationship Id="rId20" Type="http://schemas.openxmlformats.org/officeDocument/2006/relationships/audio" Target="../media/media97.m4a"/><Relationship Id="rId29" Type="http://schemas.openxmlformats.org/officeDocument/2006/relationships/image" Target="../media/image73.png"/><Relationship Id="rId1" Type="http://schemas.microsoft.com/office/2007/relationships/media" Target="../media/media89.m4a"/><Relationship Id="rId6" Type="http://schemas.openxmlformats.org/officeDocument/2006/relationships/audio" Target="../media/media91.m4a"/><Relationship Id="rId11" Type="http://schemas.microsoft.com/office/2007/relationships/media" Target="../media/media2.m4a"/><Relationship Id="rId24" Type="http://schemas.openxmlformats.org/officeDocument/2006/relationships/image" Target="../media/image69.png"/><Relationship Id="rId5" Type="http://schemas.microsoft.com/office/2007/relationships/media" Target="../media/media91.m4a"/><Relationship Id="rId15" Type="http://schemas.microsoft.com/office/2007/relationships/media" Target="../media/media95.m4a"/><Relationship Id="rId23" Type="http://schemas.openxmlformats.org/officeDocument/2006/relationships/image" Target="../media/image8.png"/><Relationship Id="rId28" Type="http://schemas.openxmlformats.org/officeDocument/2006/relationships/image" Target="../media/image72.png"/><Relationship Id="rId10" Type="http://schemas.openxmlformats.org/officeDocument/2006/relationships/audio" Target="../media/media93.m4a"/><Relationship Id="rId19" Type="http://schemas.microsoft.com/office/2007/relationships/media" Target="../media/media97.m4a"/><Relationship Id="rId4" Type="http://schemas.openxmlformats.org/officeDocument/2006/relationships/audio" Target="../media/media90.m4a"/><Relationship Id="rId9" Type="http://schemas.microsoft.com/office/2007/relationships/media" Target="../media/media93.m4a"/><Relationship Id="rId14" Type="http://schemas.openxmlformats.org/officeDocument/2006/relationships/audio" Target="../media/media94.m4a"/><Relationship Id="rId22" Type="http://schemas.openxmlformats.org/officeDocument/2006/relationships/notesSlide" Target="../notesSlides/notesSlide27.xml"/><Relationship Id="rId27"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2.m4a"/><Relationship Id="rId7" Type="http://schemas.openxmlformats.org/officeDocument/2006/relationships/image" Target="../media/image74.png"/><Relationship Id="rId2" Type="http://schemas.openxmlformats.org/officeDocument/2006/relationships/audio" Target="../media/media98.m4a"/><Relationship Id="rId1" Type="http://schemas.microsoft.com/office/2007/relationships/media" Target="../media/media98.m4a"/><Relationship Id="rId6" Type="http://schemas.openxmlformats.org/officeDocument/2006/relationships/notesSlide" Target="../notesSlides/notesSlide28.xml"/><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4a"/><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99.m4a"/><Relationship Id="rId7" Type="http://schemas.openxmlformats.org/officeDocument/2006/relationships/image" Target="../media/image7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9.xml"/><Relationship Id="rId5" Type="http://schemas.openxmlformats.org/officeDocument/2006/relationships/slideLayout" Target="../slideLayouts/slideLayout1.xml"/><Relationship Id="rId10" Type="http://schemas.openxmlformats.org/officeDocument/2006/relationships/image" Target="../media/image77.png"/><Relationship Id="rId4" Type="http://schemas.openxmlformats.org/officeDocument/2006/relationships/audio" Target="../media/media99.m4a"/><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media13.m4a"/><Relationship Id="rId13" Type="http://schemas.microsoft.com/office/2007/relationships/media" Target="../media/media2.m4a"/><Relationship Id="rId18" Type="http://schemas.openxmlformats.org/officeDocument/2006/relationships/image" Target="../media/image11.png"/><Relationship Id="rId3" Type="http://schemas.microsoft.com/office/2007/relationships/media" Target="../media/media11.m4a"/><Relationship Id="rId21" Type="http://schemas.openxmlformats.org/officeDocument/2006/relationships/image" Target="../media/image14.png"/><Relationship Id="rId7" Type="http://schemas.microsoft.com/office/2007/relationships/media" Target="../media/media13.m4a"/><Relationship Id="rId12" Type="http://schemas.openxmlformats.org/officeDocument/2006/relationships/audio" Target="../media/media15.m4a"/><Relationship Id="rId17" Type="http://schemas.openxmlformats.org/officeDocument/2006/relationships/image" Target="../media/image10.png"/><Relationship Id="rId2" Type="http://schemas.openxmlformats.org/officeDocument/2006/relationships/audio" Target="../media/media9.m4a"/><Relationship Id="rId16" Type="http://schemas.openxmlformats.org/officeDocument/2006/relationships/notesSlide" Target="../notesSlides/notesSlide3.xml"/><Relationship Id="rId20" Type="http://schemas.openxmlformats.org/officeDocument/2006/relationships/image" Target="../media/image13.png"/><Relationship Id="rId1" Type="http://schemas.microsoft.com/office/2007/relationships/media" Target="../media/media9.m4a"/><Relationship Id="rId6" Type="http://schemas.openxmlformats.org/officeDocument/2006/relationships/audio" Target="../media/media12.m4a"/><Relationship Id="rId11" Type="http://schemas.microsoft.com/office/2007/relationships/media" Target="../media/media15.m4a"/><Relationship Id="rId5" Type="http://schemas.microsoft.com/office/2007/relationships/media" Target="../media/media12.m4a"/><Relationship Id="rId15" Type="http://schemas.openxmlformats.org/officeDocument/2006/relationships/slideLayout" Target="../slideLayouts/slideLayout1.xml"/><Relationship Id="rId23" Type="http://schemas.openxmlformats.org/officeDocument/2006/relationships/image" Target="../media/image5.png"/><Relationship Id="rId10" Type="http://schemas.openxmlformats.org/officeDocument/2006/relationships/audio" Target="../media/media14.m4a"/><Relationship Id="rId19" Type="http://schemas.openxmlformats.org/officeDocument/2006/relationships/image" Target="../media/image12.png"/><Relationship Id="rId4" Type="http://schemas.openxmlformats.org/officeDocument/2006/relationships/audio" Target="../media/media11.m4a"/><Relationship Id="rId9" Type="http://schemas.microsoft.com/office/2007/relationships/media" Target="../media/media14.m4a"/><Relationship Id="rId14" Type="http://schemas.openxmlformats.org/officeDocument/2006/relationships/audio" Target="../media/media2.m4a"/><Relationship Id="rId22"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microsoft.com/office/2007/relationships/media" Target="../media/media101.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00.m4a"/><Relationship Id="rId1" Type="http://schemas.microsoft.com/office/2007/relationships/media" Target="../media/media100.m4a"/><Relationship Id="rId6" Type="http://schemas.openxmlformats.org/officeDocument/2006/relationships/audio" Target="../media/media2.m4a"/><Relationship Id="rId11" Type="http://schemas.openxmlformats.org/officeDocument/2006/relationships/image" Target="../media/image79.png"/><Relationship Id="rId5" Type="http://schemas.microsoft.com/office/2007/relationships/media" Target="../media/media2.m4a"/><Relationship Id="rId10" Type="http://schemas.openxmlformats.org/officeDocument/2006/relationships/image" Target="../media/image8.png"/><Relationship Id="rId4" Type="http://schemas.openxmlformats.org/officeDocument/2006/relationships/audio" Target="../media/media101.m4a"/><Relationship Id="rId9" Type="http://schemas.openxmlformats.org/officeDocument/2006/relationships/image" Target="../media/image78.jpe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media" Target="../media/media2.m4a"/><Relationship Id="rId7" Type="http://schemas.openxmlformats.org/officeDocument/2006/relationships/image" Target="../media/image80.jpeg"/><Relationship Id="rId2" Type="http://schemas.openxmlformats.org/officeDocument/2006/relationships/audio" Target="../media/media102.m4a"/><Relationship Id="rId1" Type="http://schemas.microsoft.com/office/2007/relationships/media" Target="../media/media102.m4a"/><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4a"/><Relationship Id="rId7" Type="http://schemas.openxmlformats.org/officeDocument/2006/relationships/image" Target="../media/image8.png"/><Relationship Id="rId2" Type="http://schemas.openxmlformats.org/officeDocument/2006/relationships/audio" Target="../media/media103.m4a"/><Relationship Id="rId1" Type="http://schemas.microsoft.com/office/2007/relationships/media" Target="../media/media103.m4a"/><Relationship Id="rId6" Type="http://schemas.openxmlformats.org/officeDocument/2006/relationships/notesSlide" Target="../notesSlides/notesSlide32.xml"/><Relationship Id="rId5" Type="http://schemas.openxmlformats.org/officeDocument/2006/relationships/slideLayout" Target="../slideLayouts/slideLayout1.xml"/><Relationship Id="rId10" Type="http://schemas.microsoft.com/office/2007/relationships/hdphoto" Target="../media/hdphoto4.wdp"/><Relationship Id="rId4" Type="http://schemas.openxmlformats.org/officeDocument/2006/relationships/audio" Target="../media/media2.m4a"/><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4a"/><Relationship Id="rId7" Type="http://schemas.openxmlformats.org/officeDocument/2006/relationships/image" Target="../media/image83.jpeg"/><Relationship Id="rId2" Type="http://schemas.openxmlformats.org/officeDocument/2006/relationships/audio" Target="../media/media104.m4a"/><Relationship Id="rId1" Type="http://schemas.microsoft.com/office/2007/relationships/media" Target="../media/media104.m4a"/><Relationship Id="rId6" Type="http://schemas.openxmlformats.org/officeDocument/2006/relationships/notesSlide" Target="../notesSlides/notesSlide33.xml"/><Relationship Id="rId11" Type="http://schemas.openxmlformats.org/officeDocument/2006/relationships/image" Target="../media/image85.jpeg"/><Relationship Id="rId5" Type="http://schemas.openxmlformats.org/officeDocument/2006/relationships/slideLayout" Target="../slideLayouts/slideLayout1.xml"/><Relationship Id="rId10" Type="http://schemas.openxmlformats.org/officeDocument/2006/relationships/image" Target="../media/image84.jpeg"/><Relationship Id="rId4" Type="http://schemas.openxmlformats.org/officeDocument/2006/relationships/audio" Target="../media/media2.m4a"/><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8.png"/><Relationship Id="rId3" Type="http://schemas.microsoft.com/office/2007/relationships/media" Target="../media/media106.m4a"/><Relationship Id="rId7" Type="http://schemas.microsoft.com/office/2007/relationships/media" Target="../media/media2.m4a"/><Relationship Id="rId12" Type="http://schemas.openxmlformats.org/officeDocument/2006/relationships/image" Target="../media/image61.png"/><Relationship Id="rId2" Type="http://schemas.openxmlformats.org/officeDocument/2006/relationships/audio" Target="../media/media105.m4a"/><Relationship Id="rId1" Type="http://schemas.microsoft.com/office/2007/relationships/media" Target="../media/media105.m4a"/><Relationship Id="rId6" Type="http://schemas.openxmlformats.org/officeDocument/2006/relationships/audio" Target="../media/media107.m4a"/><Relationship Id="rId11" Type="http://schemas.openxmlformats.org/officeDocument/2006/relationships/image" Target="../media/image86.png"/><Relationship Id="rId5" Type="http://schemas.microsoft.com/office/2007/relationships/media" Target="../media/media107.m4a"/><Relationship Id="rId10" Type="http://schemas.openxmlformats.org/officeDocument/2006/relationships/notesSlide" Target="../notesSlides/notesSlide34.xml"/><Relationship Id="rId4" Type="http://schemas.openxmlformats.org/officeDocument/2006/relationships/audio" Target="../media/media106.m4a"/><Relationship Id="rId9" Type="http://schemas.openxmlformats.org/officeDocument/2006/relationships/slideLayout" Target="../slideLayouts/slideLayout1.xml"/><Relationship Id="rId1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audio" Target="../media/media111.m4a"/><Relationship Id="rId13" Type="http://schemas.microsoft.com/office/2007/relationships/media" Target="../media/media2.m4a"/><Relationship Id="rId18" Type="http://schemas.openxmlformats.org/officeDocument/2006/relationships/notesSlide" Target="../notesSlides/notesSlide35.xml"/><Relationship Id="rId26" Type="http://schemas.openxmlformats.org/officeDocument/2006/relationships/image" Target="../media/image72.png"/><Relationship Id="rId3" Type="http://schemas.microsoft.com/office/2007/relationships/media" Target="../media/media109.m4a"/><Relationship Id="rId21" Type="http://schemas.openxmlformats.org/officeDocument/2006/relationships/image" Target="../media/image89.png"/><Relationship Id="rId7" Type="http://schemas.microsoft.com/office/2007/relationships/media" Target="../media/media111.m4a"/><Relationship Id="rId12" Type="http://schemas.openxmlformats.org/officeDocument/2006/relationships/audio" Target="../media/media113.m4a"/><Relationship Id="rId17" Type="http://schemas.openxmlformats.org/officeDocument/2006/relationships/slideLayout" Target="../slideLayouts/slideLayout1.xml"/><Relationship Id="rId25" Type="http://schemas.openxmlformats.org/officeDocument/2006/relationships/image" Target="../media/image5.png"/><Relationship Id="rId2" Type="http://schemas.openxmlformats.org/officeDocument/2006/relationships/audio" Target="../media/media108.m4a"/><Relationship Id="rId16" Type="http://schemas.openxmlformats.org/officeDocument/2006/relationships/audio" Target="../media/media114.m4a"/><Relationship Id="rId20" Type="http://schemas.openxmlformats.org/officeDocument/2006/relationships/image" Target="../media/image88.png"/><Relationship Id="rId1" Type="http://schemas.microsoft.com/office/2007/relationships/media" Target="../media/media108.m4a"/><Relationship Id="rId6" Type="http://schemas.openxmlformats.org/officeDocument/2006/relationships/audio" Target="../media/media110.m4a"/><Relationship Id="rId11" Type="http://schemas.microsoft.com/office/2007/relationships/media" Target="../media/media113.m4a"/><Relationship Id="rId24" Type="http://schemas.openxmlformats.org/officeDocument/2006/relationships/image" Target="../media/image92.png"/><Relationship Id="rId5" Type="http://schemas.microsoft.com/office/2007/relationships/media" Target="../media/media110.m4a"/><Relationship Id="rId15" Type="http://schemas.microsoft.com/office/2007/relationships/media" Target="../media/media114.m4a"/><Relationship Id="rId23" Type="http://schemas.openxmlformats.org/officeDocument/2006/relationships/image" Target="../media/image91.png"/><Relationship Id="rId10" Type="http://schemas.openxmlformats.org/officeDocument/2006/relationships/audio" Target="../media/media112.m4a"/><Relationship Id="rId19" Type="http://schemas.openxmlformats.org/officeDocument/2006/relationships/image" Target="../media/image87.png"/><Relationship Id="rId4" Type="http://schemas.openxmlformats.org/officeDocument/2006/relationships/audio" Target="../media/media109.m4a"/><Relationship Id="rId9" Type="http://schemas.microsoft.com/office/2007/relationships/media" Target="../media/media112.m4a"/><Relationship Id="rId14" Type="http://schemas.openxmlformats.org/officeDocument/2006/relationships/audio" Target="../media/media2.m4a"/><Relationship Id="rId22"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95.png"/><Relationship Id="rId3" Type="http://schemas.microsoft.com/office/2007/relationships/media" Target="../media/media116.m4a"/><Relationship Id="rId7" Type="http://schemas.microsoft.com/office/2007/relationships/media" Target="../media/media2.m4a"/><Relationship Id="rId12" Type="http://schemas.openxmlformats.org/officeDocument/2006/relationships/image" Target="../media/image94.png"/><Relationship Id="rId2" Type="http://schemas.openxmlformats.org/officeDocument/2006/relationships/audio" Target="../media/media115.m4a"/><Relationship Id="rId1" Type="http://schemas.microsoft.com/office/2007/relationships/media" Target="../media/media115.m4a"/><Relationship Id="rId6" Type="http://schemas.openxmlformats.org/officeDocument/2006/relationships/audio" Target="../media/media117.m4a"/><Relationship Id="rId11" Type="http://schemas.openxmlformats.org/officeDocument/2006/relationships/image" Target="../media/image93.png"/><Relationship Id="rId5" Type="http://schemas.microsoft.com/office/2007/relationships/media" Target="../media/media117.m4a"/><Relationship Id="rId10" Type="http://schemas.openxmlformats.org/officeDocument/2006/relationships/notesSlide" Target="../notesSlides/notesSlide36.xml"/><Relationship Id="rId4" Type="http://schemas.openxmlformats.org/officeDocument/2006/relationships/audio" Target="../media/media116.m4a"/><Relationship Id="rId9" Type="http://schemas.openxmlformats.org/officeDocument/2006/relationships/slideLayout" Target="../slideLayouts/slideLayout1.xml"/><Relationship Id="rId1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98.png"/><Relationship Id="rId3" Type="http://schemas.microsoft.com/office/2007/relationships/media" Target="../media/media119.m4a"/><Relationship Id="rId7" Type="http://schemas.microsoft.com/office/2007/relationships/media" Target="../media/media2.m4a"/><Relationship Id="rId12" Type="http://schemas.openxmlformats.org/officeDocument/2006/relationships/image" Target="../media/image97.png"/><Relationship Id="rId2" Type="http://schemas.openxmlformats.org/officeDocument/2006/relationships/audio" Target="../media/media118.m4a"/><Relationship Id="rId1" Type="http://schemas.microsoft.com/office/2007/relationships/media" Target="../media/media118.m4a"/><Relationship Id="rId6" Type="http://schemas.openxmlformats.org/officeDocument/2006/relationships/audio" Target="../media/media120.m4a"/><Relationship Id="rId11" Type="http://schemas.openxmlformats.org/officeDocument/2006/relationships/image" Target="../media/image96.png"/><Relationship Id="rId5" Type="http://schemas.microsoft.com/office/2007/relationships/media" Target="../media/media120.m4a"/><Relationship Id="rId15" Type="http://schemas.openxmlformats.org/officeDocument/2006/relationships/image" Target="../media/image5.png"/><Relationship Id="rId10" Type="http://schemas.openxmlformats.org/officeDocument/2006/relationships/notesSlide" Target="../notesSlides/notesSlide37.xml"/><Relationship Id="rId4" Type="http://schemas.openxmlformats.org/officeDocument/2006/relationships/audio" Target="../media/media119.m4a"/><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microsoft.com/office/2007/relationships/media" Target="../media/media122.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21.m4a"/><Relationship Id="rId1" Type="http://schemas.microsoft.com/office/2007/relationships/media" Target="../media/media121.m4a"/><Relationship Id="rId6" Type="http://schemas.openxmlformats.org/officeDocument/2006/relationships/audio" Target="../media/media2.m4a"/><Relationship Id="rId11" Type="http://schemas.openxmlformats.org/officeDocument/2006/relationships/image" Target="../media/image101.png"/><Relationship Id="rId5" Type="http://schemas.microsoft.com/office/2007/relationships/media" Target="../media/media2.m4a"/><Relationship Id="rId10" Type="http://schemas.openxmlformats.org/officeDocument/2006/relationships/image" Target="../media/image100.png"/><Relationship Id="rId4" Type="http://schemas.openxmlformats.org/officeDocument/2006/relationships/audio" Target="../media/media122.m4a"/><Relationship Id="rId9" Type="http://schemas.openxmlformats.org/officeDocument/2006/relationships/image" Target="../media/image99.jpe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microsoft.com/office/2007/relationships/media" Target="../media/media124.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23.m4a"/><Relationship Id="rId1" Type="http://schemas.microsoft.com/office/2007/relationships/media" Target="../media/media123.m4a"/><Relationship Id="rId6" Type="http://schemas.openxmlformats.org/officeDocument/2006/relationships/audio" Target="../media/media2.m4a"/><Relationship Id="rId11" Type="http://schemas.openxmlformats.org/officeDocument/2006/relationships/image" Target="../media/image104.png"/><Relationship Id="rId5" Type="http://schemas.microsoft.com/office/2007/relationships/media" Target="../media/media2.m4a"/><Relationship Id="rId10" Type="http://schemas.openxmlformats.org/officeDocument/2006/relationships/image" Target="../media/image103.png"/><Relationship Id="rId4" Type="http://schemas.openxmlformats.org/officeDocument/2006/relationships/audio" Target="../media/media124.m4a"/><Relationship Id="rId9" Type="http://schemas.openxmlformats.org/officeDocument/2006/relationships/image" Target="../media/image102.jpe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17.m4a"/><Relationship Id="rId7"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17.png"/><Relationship Id="rId4" Type="http://schemas.openxmlformats.org/officeDocument/2006/relationships/audio" Target="../media/media17.m4a"/><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microsoft.com/office/2007/relationships/media" Target="../media/media126.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25.m4a"/><Relationship Id="rId1" Type="http://schemas.microsoft.com/office/2007/relationships/media" Target="../media/media125.m4a"/><Relationship Id="rId6" Type="http://schemas.openxmlformats.org/officeDocument/2006/relationships/audio" Target="../media/media2.m4a"/><Relationship Id="rId11" Type="http://schemas.openxmlformats.org/officeDocument/2006/relationships/image" Target="../media/image107.png"/><Relationship Id="rId5" Type="http://schemas.microsoft.com/office/2007/relationships/media" Target="../media/media2.m4a"/><Relationship Id="rId10" Type="http://schemas.openxmlformats.org/officeDocument/2006/relationships/image" Target="../media/image106.png"/><Relationship Id="rId4" Type="http://schemas.openxmlformats.org/officeDocument/2006/relationships/audio" Target="../media/media126.m4a"/><Relationship Id="rId9" Type="http://schemas.openxmlformats.org/officeDocument/2006/relationships/image" Target="../media/image105.jpe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microsoft.com/office/2007/relationships/media" Target="../media/media128.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27.m4a"/><Relationship Id="rId1" Type="http://schemas.microsoft.com/office/2007/relationships/media" Target="../media/media127.m4a"/><Relationship Id="rId6" Type="http://schemas.openxmlformats.org/officeDocument/2006/relationships/audio" Target="../media/media2.m4a"/><Relationship Id="rId11" Type="http://schemas.openxmlformats.org/officeDocument/2006/relationships/image" Target="../media/image110.png"/><Relationship Id="rId5" Type="http://schemas.microsoft.com/office/2007/relationships/media" Target="../media/media2.m4a"/><Relationship Id="rId10" Type="http://schemas.openxmlformats.org/officeDocument/2006/relationships/image" Target="../media/image109.png"/><Relationship Id="rId4" Type="http://schemas.openxmlformats.org/officeDocument/2006/relationships/audio" Target="../media/media128.m4a"/><Relationship Id="rId9" Type="http://schemas.openxmlformats.org/officeDocument/2006/relationships/image" Target="../media/image108.jpeg"/></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microsoft.com/office/2007/relationships/media" Target="../media/media130.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29.m4a"/><Relationship Id="rId1" Type="http://schemas.microsoft.com/office/2007/relationships/media" Target="../media/media129.m4a"/><Relationship Id="rId6" Type="http://schemas.openxmlformats.org/officeDocument/2006/relationships/audio" Target="../media/media2.m4a"/><Relationship Id="rId11" Type="http://schemas.openxmlformats.org/officeDocument/2006/relationships/image" Target="../media/image113.png"/><Relationship Id="rId5" Type="http://schemas.microsoft.com/office/2007/relationships/media" Target="../media/media2.m4a"/><Relationship Id="rId10" Type="http://schemas.openxmlformats.org/officeDocument/2006/relationships/image" Target="../media/image112.png"/><Relationship Id="rId4" Type="http://schemas.openxmlformats.org/officeDocument/2006/relationships/audio" Target="../media/media130.m4a"/><Relationship Id="rId9" Type="http://schemas.openxmlformats.org/officeDocument/2006/relationships/image" Target="../media/image111.jpeg"/></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microsoft.com/office/2007/relationships/media" Target="../media/media132.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31.m4a"/><Relationship Id="rId1" Type="http://schemas.microsoft.com/office/2007/relationships/media" Target="../media/media131.m4a"/><Relationship Id="rId6" Type="http://schemas.openxmlformats.org/officeDocument/2006/relationships/audio" Target="../media/media2.m4a"/><Relationship Id="rId11" Type="http://schemas.openxmlformats.org/officeDocument/2006/relationships/image" Target="../media/image116.png"/><Relationship Id="rId5" Type="http://schemas.microsoft.com/office/2007/relationships/media" Target="../media/media2.m4a"/><Relationship Id="rId10" Type="http://schemas.openxmlformats.org/officeDocument/2006/relationships/image" Target="../media/image115.png"/><Relationship Id="rId4" Type="http://schemas.openxmlformats.org/officeDocument/2006/relationships/audio" Target="../media/media132.m4a"/><Relationship Id="rId9" Type="http://schemas.openxmlformats.org/officeDocument/2006/relationships/image" Target="../media/image114.jpe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4.xml"/><Relationship Id="rId3" Type="http://schemas.microsoft.com/office/2007/relationships/media" Target="../media/media134.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33.m4a"/><Relationship Id="rId1" Type="http://schemas.microsoft.com/office/2007/relationships/media" Target="../media/media133.m4a"/><Relationship Id="rId6" Type="http://schemas.openxmlformats.org/officeDocument/2006/relationships/audio" Target="../media/media2.m4a"/><Relationship Id="rId11" Type="http://schemas.openxmlformats.org/officeDocument/2006/relationships/image" Target="../media/image119.png"/><Relationship Id="rId5" Type="http://schemas.microsoft.com/office/2007/relationships/media" Target="../media/media2.m4a"/><Relationship Id="rId10" Type="http://schemas.openxmlformats.org/officeDocument/2006/relationships/image" Target="../media/image118.png"/><Relationship Id="rId4" Type="http://schemas.openxmlformats.org/officeDocument/2006/relationships/audio" Target="../media/media134.m4a"/><Relationship Id="rId9" Type="http://schemas.openxmlformats.org/officeDocument/2006/relationships/image" Target="../media/image117.jpeg"/></Relationships>
</file>

<file path=ppt/slides/_rels/slide45.xml.rels><?xml version="1.0" encoding="UTF-8" standalone="yes"?>
<Relationships xmlns="http://schemas.openxmlformats.org/package/2006/relationships"><Relationship Id="rId8" Type="http://schemas.openxmlformats.org/officeDocument/2006/relationships/audio" Target="../media/media138.m4a"/><Relationship Id="rId13" Type="http://schemas.microsoft.com/office/2007/relationships/media" Target="../media/media141.m4a"/><Relationship Id="rId18" Type="http://schemas.openxmlformats.org/officeDocument/2006/relationships/audio" Target="../media/media143.m4a"/><Relationship Id="rId26" Type="http://schemas.openxmlformats.org/officeDocument/2006/relationships/notesSlide" Target="../notesSlides/notesSlide45.xml"/><Relationship Id="rId3" Type="http://schemas.microsoft.com/office/2007/relationships/media" Target="../media/media136.m4a"/><Relationship Id="rId21" Type="http://schemas.microsoft.com/office/2007/relationships/media" Target="../media/media145.m4a"/><Relationship Id="rId7" Type="http://schemas.microsoft.com/office/2007/relationships/media" Target="../media/media138.m4a"/><Relationship Id="rId12" Type="http://schemas.openxmlformats.org/officeDocument/2006/relationships/audio" Target="../media/media140.m4a"/><Relationship Id="rId17" Type="http://schemas.microsoft.com/office/2007/relationships/media" Target="../media/media143.m4a"/><Relationship Id="rId25" Type="http://schemas.openxmlformats.org/officeDocument/2006/relationships/slideLayout" Target="../slideLayouts/slideLayout1.xml"/><Relationship Id="rId2" Type="http://schemas.openxmlformats.org/officeDocument/2006/relationships/audio" Target="../media/media135.m4a"/><Relationship Id="rId16" Type="http://schemas.openxmlformats.org/officeDocument/2006/relationships/audio" Target="../media/media142.m4a"/><Relationship Id="rId20" Type="http://schemas.openxmlformats.org/officeDocument/2006/relationships/audio" Target="../media/media144.m4a"/><Relationship Id="rId29" Type="http://schemas.openxmlformats.org/officeDocument/2006/relationships/image" Target="../media/image120.png"/><Relationship Id="rId1" Type="http://schemas.microsoft.com/office/2007/relationships/media" Target="../media/media135.m4a"/><Relationship Id="rId6" Type="http://schemas.openxmlformats.org/officeDocument/2006/relationships/audio" Target="../media/media137.m4a"/><Relationship Id="rId11" Type="http://schemas.microsoft.com/office/2007/relationships/media" Target="../media/media140.m4a"/><Relationship Id="rId24" Type="http://schemas.openxmlformats.org/officeDocument/2006/relationships/audio" Target="../media/media2.m4a"/><Relationship Id="rId32" Type="http://schemas.openxmlformats.org/officeDocument/2006/relationships/image" Target="../media/image5.png"/><Relationship Id="rId5" Type="http://schemas.microsoft.com/office/2007/relationships/media" Target="../media/media137.m4a"/><Relationship Id="rId15" Type="http://schemas.microsoft.com/office/2007/relationships/media" Target="../media/media142.m4a"/><Relationship Id="rId23" Type="http://schemas.microsoft.com/office/2007/relationships/media" Target="../media/media2.m4a"/><Relationship Id="rId28" Type="http://schemas.openxmlformats.org/officeDocument/2006/relationships/image" Target="../media/image8.png"/><Relationship Id="rId10" Type="http://schemas.openxmlformats.org/officeDocument/2006/relationships/audio" Target="../media/media139.m4a"/><Relationship Id="rId19" Type="http://schemas.microsoft.com/office/2007/relationships/media" Target="../media/media144.m4a"/><Relationship Id="rId31" Type="http://schemas.openxmlformats.org/officeDocument/2006/relationships/image" Target="../media/image122.png"/><Relationship Id="rId4" Type="http://schemas.openxmlformats.org/officeDocument/2006/relationships/audio" Target="../media/media136.m4a"/><Relationship Id="rId9" Type="http://schemas.microsoft.com/office/2007/relationships/media" Target="../media/media139.m4a"/><Relationship Id="rId14" Type="http://schemas.openxmlformats.org/officeDocument/2006/relationships/audio" Target="../media/media141.m4a"/><Relationship Id="rId22" Type="http://schemas.openxmlformats.org/officeDocument/2006/relationships/audio" Target="../media/media145.m4a"/><Relationship Id="rId27" Type="http://schemas.openxmlformats.org/officeDocument/2006/relationships/image" Target="../media/image96.png"/><Relationship Id="rId30" Type="http://schemas.openxmlformats.org/officeDocument/2006/relationships/image" Target="../media/image121.png"/></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microsoft.com/office/2007/relationships/media" Target="../media/media146.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34.m4a"/><Relationship Id="rId1" Type="http://schemas.microsoft.com/office/2007/relationships/media" Target="../media/media134.m4a"/><Relationship Id="rId6" Type="http://schemas.openxmlformats.org/officeDocument/2006/relationships/audio" Target="../media/media2.m4a"/><Relationship Id="rId11" Type="http://schemas.openxmlformats.org/officeDocument/2006/relationships/image" Target="../media/image125.png"/><Relationship Id="rId5" Type="http://schemas.microsoft.com/office/2007/relationships/media" Target="../media/media2.m4a"/><Relationship Id="rId10" Type="http://schemas.openxmlformats.org/officeDocument/2006/relationships/image" Target="../media/image124.png"/><Relationship Id="rId4" Type="http://schemas.openxmlformats.org/officeDocument/2006/relationships/audio" Target="../media/media146.m4a"/><Relationship Id="rId9" Type="http://schemas.openxmlformats.org/officeDocument/2006/relationships/image" Target="../media/image123.jpeg"/></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7.xml"/><Relationship Id="rId3" Type="http://schemas.microsoft.com/office/2007/relationships/media" Target="../media/media148.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47.m4a"/><Relationship Id="rId1" Type="http://schemas.microsoft.com/office/2007/relationships/media" Target="../media/media147.m4a"/><Relationship Id="rId6" Type="http://schemas.openxmlformats.org/officeDocument/2006/relationships/audio" Target="../media/media2.m4a"/><Relationship Id="rId11" Type="http://schemas.openxmlformats.org/officeDocument/2006/relationships/image" Target="../media/image128.png"/><Relationship Id="rId5" Type="http://schemas.microsoft.com/office/2007/relationships/media" Target="../media/media2.m4a"/><Relationship Id="rId10" Type="http://schemas.openxmlformats.org/officeDocument/2006/relationships/image" Target="../media/image127.png"/><Relationship Id="rId4" Type="http://schemas.openxmlformats.org/officeDocument/2006/relationships/audio" Target="../media/media148.m4a"/><Relationship Id="rId9" Type="http://schemas.openxmlformats.org/officeDocument/2006/relationships/image" Target="../media/image126.jpeg"/></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8.xml"/><Relationship Id="rId3" Type="http://schemas.microsoft.com/office/2007/relationships/media" Target="../media/media150.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49.m4a"/><Relationship Id="rId1" Type="http://schemas.microsoft.com/office/2007/relationships/media" Target="../media/media149.m4a"/><Relationship Id="rId6" Type="http://schemas.openxmlformats.org/officeDocument/2006/relationships/audio" Target="../media/media2.m4a"/><Relationship Id="rId11" Type="http://schemas.openxmlformats.org/officeDocument/2006/relationships/image" Target="../media/image131.png"/><Relationship Id="rId5" Type="http://schemas.microsoft.com/office/2007/relationships/media" Target="../media/media2.m4a"/><Relationship Id="rId10" Type="http://schemas.openxmlformats.org/officeDocument/2006/relationships/image" Target="../media/image130.png"/><Relationship Id="rId4" Type="http://schemas.openxmlformats.org/officeDocument/2006/relationships/audio" Target="../media/media150.m4a"/><Relationship Id="rId9" Type="http://schemas.openxmlformats.org/officeDocument/2006/relationships/image" Target="../media/image129.jpe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9.xml"/><Relationship Id="rId3" Type="http://schemas.microsoft.com/office/2007/relationships/media" Target="../media/media140.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51.m4a"/><Relationship Id="rId1" Type="http://schemas.microsoft.com/office/2007/relationships/media" Target="../media/media151.m4a"/><Relationship Id="rId6" Type="http://schemas.openxmlformats.org/officeDocument/2006/relationships/audio" Target="../media/media2.m4a"/><Relationship Id="rId11" Type="http://schemas.openxmlformats.org/officeDocument/2006/relationships/image" Target="../media/image134.png"/><Relationship Id="rId5" Type="http://schemas.microsoft.com/office/2007/relationships/media" Target="../media/media2.m4a"/><Relationship Id="rId10" Type="http://schemas.openxmlformats.org/officeDocument/2006/relationships/image" Target="../media/image133.png"/><Relationship Id="rId4" Type="http://schemas.openxmlformats.org/officeDocument/2006/relationships/audio" Target="../media/media140.m4a"/><Relationship Id="rId9" Type="http://schemas.openxmlformats.org/officeDocument/2006/relationships/image" Target="../media/image132.jpeg"/></Relationships>
</file>

<file path=ppt/slides/_rels/slide5.xml.rels><?xml version="1.0" encoding="UTF-8" standalone="yes"?>
<Relationships xmlns="http://schemas.openxmlformats.org/package/2006/relationships"><Relationship Id="rId8" Type="http://schemas.openxmlformats.org/officeDocument/2006/relationships/audio" Target="../media/media21.m4a"/><Relationship Id="rId13" Type="http://schemas.openxmlformats.org/officeDocument/2006/relationships/image" Target="../media/image18.png"/><Relationship Id="rId3" Type="http://schemas.microsoft.com/office/2007/relationships/media" Target="../media/media19.m4a"/><Relationship Id="rId7" Type="http://schemas.microsoft.com/office/2007/relationships/media" Target="../media/media21.m4a"/><Relationship Id="rId12" Type="http://schemas.openxmlformats.org/officeDocument/2006/relationships/notesSlide" Target="../notesSlides/notesSlide5.xml"/><Relationship Id="rId17" Type="http://schemas.openxmlformats.org/officeDocument/2006/relationships/image" Target="../media/image5.png"/><Relationship Id="rId2" Type="http://schemas.openxmlformats.org/officeDocument/2006/relationships/audio" Target="../media/media18.m4a"/><Relationship Id="rId16" Type="http://schemas.openxmlformats.org/officeDocument/2006/relationships/image" Target="../media/image21.png"/><Relationship Id="rId1" Type="http://schemas.microsoft.com/office/2007/relationships/media" Target="../media/media18.m4a"/><Relationship Id="rId6" Type="http://schemas.openxmlformats.org/officeDocument/2006/relationships/audio" Target="../media/media20.m4a"/><Relationship Id="rId11" Type="http://schemas.openxmlformats.org/officeDocument/2006/relationships/slideLayout" Target="../slideLayouts/slideLayout1.xml"/><Relationship Id="rId5" Type="http://schemas.microsoft.com/office/2007/relationships/media" Target="../media/media20.m4a"/><Relationship Id="rId15" Type="http://schemas.openxmlformats.org/officeDocument/2006/relationships/image" Target="../media/image20.png"/><Relationship Id="rId10" Type="http://schemas.openxmlformats.org/officeDocument/2006/relationships/audio" Target="../media/media2.m4a"/><Relationship Id="rId4" Type="http://schemas.openxmlformats.org/officeDocument/2006/relationships/audio" Target="../media/media19.m4a"/><Relationship Id="rId9" Type="http://schemas.microsoft.com/office/2007/relationships/media" Target="../media/media2.m4a"/><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50.xml"/><Relationship Id="rId3" Type="http://schemas.microsoft.com/office/2007/relationships/media" Target="../media/media152.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41.m4a"/><Relationship Id="rId1" Type="http://schemas.microsoft.com/office/2007/relationships/media" Target="../media/media141.m4a"/><Relationship Id="rId6" Type="http://schemas.openxmlformats.org/officeDocument/2006/relationships/audio" Target="../media/media2.m4a"/><Relationship Id="rId11" Type="http://schemas.openxmlformats.org/officeDocument/2006/relationships/image" Target="../media/image137.png"/><Relationship Id="rId5" Type="http://schemas.microsoft.com/office/2007/relationships/media" Target="../media/media2.m4a"/><Relationship Id="rId10" Type="http://schemas.openxmlformats.org/officeDocument/2006/relationships/image" Target="../media/image136.png"/><Relationship Id="rId4" Type="http://schemas.openxmlformats.org/officeDocument/2006/relationships/audio" Target="../media/media152.m4a"/><Relationship Id="rId9" Type="http://schemas.openxmlformats.org/officeDocument/2006/relationships/image" Target="../media/image135.jpeg"/></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51.xml"/><Relationship Id="rId3" Type="http://schemas.microsoft.com/office/2007/relationships/media" Target="../media/media154.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53.m4a"/><Relationship Id="rId1" Type="http://schemas.microsoft.com/office/2007/relationships/media" Target="../media/media153.m4a"/><Relationship Id="rId6" Type="http://schemas.openxmlformats.org/officeDocument/2006/relationships/audio" Target="../media/media2.m4a"/><Relationship Id="rId11" Type="http://schemas.openxmlformats.org/officeDocument/2006/relationships/image" Target="../media/image140.png"/><Relationship Id="rId5" Type="http://schemas.microsoft.com/office/2007/relationships/media" Target="../media/media2.m4a"/><Relationship Id="rId10" Type="http://schemas.openxmlformats.org/officeDocument/2006/relationships/image" Target="../media/image139.png"/><Relationship Id="rId4" Type="http://schemas.openxmlformats.org/officeDocument/2006/relationships/audio" Target="../media/media154.m4a"/><Relationship Id="rId9" Type="http://schemas.openxmlformats.org/officeDocument/2006/relationships/image" Target="../media/image138.jpeg"/></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52.xml"/><Relationship Id="rId3" Type="http://schemas.microsoft.com/office/2007/relationships/media" Target="../media/media156.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55.m4a"/><Relationship Id="rId1" Type="http://schemas.microsoft.com/office/2007/relationships/media" Target="../media/media155.m4a"/><Relationship Id="rId6" Type="http://schemas.openxmlformats.org/officeDocument/2006/relationships/audio" Target="../media/media2.m4a"/><Relationship Id="rId11" Type="http://schemas.openxmlformats.org/officeDocument/2006/relationships/image" Target="../media/image143.png"/><Relationship Id="rId5" Type="http://schemas.microsoft.com/office/2007/relationships/media" Target="../media/media2.m4a"/><Relationship Id="rId10" Type="http://schemas.openxmlformats.org/officeDocument/2006/relationships/image" Target="../media/image142.png"/><Relationship Id="rId4" Type="http://schemas.openxmlformats.org/officeDocument/2006/relationships/audio" Target="../media/media156.m4a"/><Relationship Id="rId9" Type="http://schemas.openxmlformats.org/officeDocument/2006/relationships/image" Target="../media/image141.jpe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53.xml"/><Relationship Id="rId3" Type="http://schemas.microsoft.com/office/2007/relationships/media" Target="../media/media158.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57.m4a"/><Relationship Id="rId1" Type="http://schemas.microsoft.com/office/2007/relationships/media" Target="../media/media157.m4a"/><Relationship Id="rId6" Type="http://schemas.openxmlformats.org/officeDocument/2006/relationships/audio" Target="../media/media2.m4a"/><Relationship Id="rId11" Type="http://schemas.openxmlformats.org/officeDocument/2006/relationships/image" Target="../media/image146.png"/><Relationship Id="rId5" Type="http://schemas.microsoft.com/office/2007/relationships/media" Target="../media/media2.m4a"/><Relationship Id="rId10" Type="http://schemas.openxmlformats.org/officeDocument/2006/relationships/image" Target="../media/image145.png"/><Relationship Id="rId4" Type="http://schemas.openxmlformats.org/officeDocument/2006/relationships/audio" Target="../media/media158.m4a"/><Relationship Id="rId9" Type="http://schemas.openxmlformats.org/officeDocument/2006/relationships/image" Target="../media/image144.jpeg"/></Relationships>
</file>

<file path=ppt/slides/_rels/slide54.xml.rels><?xml version="1.0" encoding="UTF-8" standalone="yes"?>
<Relationships xmlns="http://schemas.openxmlformats.org/package/2006/relationships"><Relationship Id="rId8" Type="http://schemas.openxmlformats.org/officeDocument/2006/relationships/audio" Target="../media/media162.m4a"/><Relationship Id="rId13" Type="http://schemas.openxmlformats.org/officeDocument/2006/relationships/image" Target="../media/image147.png"/><Relationship Id="rId18" Type="http://schemas.openxmlformats.org/officeDocument/2006/relationships/image" Target="../media/image5.png"/><Relationship Id="rId3" Type="http://schemas.microsoft.com/office/2007/relationships/media" Target="../media/media160.m4a"/><Relationship Id="rId7" Type="http://schemas.microsoft.com/office/2007/relationships/media" Target="../media/media162.m4a"/><Relationship Id="rId12" Type="http://schemas.openxmlformats.org/officeDocument/2006/relationships/notesSlide" Target="../notesSlides/notesSlide54.xml"/><Relationship Id="rId17" Type="http://schemas.openxmlformats.org/officeDocument/2006/relationships/image" Target="../media/image151.png"/><Relationship Id="rId2" Type="http://schemas.openxmlformats.org/officeDocument/2006/relationships/audio" Target="../media/media159.m4a"/><Relationship Id="rId16" Type="http://schemas.openxmlformats.org/officeDocument/2006/relationships/image" Target="../media/image150.png"/><Relationship Id="rId1" Type="http://schemas.microsoft.com/office/2007/relationships/media" Target="../media/media159.m4a"/><Relationship Id="rId6" Type="http://schemas.openxmlformats.org/officeDocument/2006/relationships/audio" Target="../media/media161.m4a"/><Relationship Id="rId11" Type="http://schemas.openxmlformats.org/officeDocument/2006/relationships/slideLayout" Target="../slideLayouts/slideLayout1.xml"/><Relationship Id="rId5" Type="http://schemas.microsoft.com/office/2007/relationships/media" Target="../media/media161.m4a"/><Relationship Id="rId15" Type="http://schemas.openxmlformats.org/officeDocument/2006/relationships/image" Target="../media/image149.png"/><Relationship Id="rId10" Type="http://schemas.openxmlformats.org/officeDocument/2006/relationships/audio" Target="../media/media2.m4a"/><Relationship Id="rId4" Type="http://schemas.openxmlformats.org/officeDocument/2006/relationships/audio" Target="../media/media160.m4a"/><Relationship Id="rId9" Type="http://schemas.microsoft.com/office/2007/relationships/media" Target="../media/media2.m4a"/><Relationship Id="rId14" Type="http://schemas.openxmlformats.org/officeDocument/2006/relationships/image" Target="../media/image148.png"/></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microsoft.com/office/2007/relationships/media" Target="../media/media164.m4a"/><Relationship Id="rId7" Type="http://schemas.openxmlformats.org/officeDocument/2006/relationships/slideLayout" Target="../slideLayouts/slideLayout1.xml"/><Relationship Id="rId2" Type="http://schemas.openxmlformats.org/officeDocument/2006/relationships/audio" Target="../media/media163.m4a"/><Relationship Id="rId1" Type="http://schemas.microsoft.com/office/2007/relationships/media" Target="../media/media163.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64.m4a"/><Relationship Id="rId9" Type="http://schemas.openxmlformats.org/officeDocument/2006/relationships/image" Target="../media/image152.jpeg"/></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microsoft.com/office/2007/relationships/media" Target="../media/media166.m4a"/><Relationship Id="rId7" Type="http://schemas.openxmlformats.org/officeDocument/2006/relationships/slideLayout" Target="../slideLayouts/slideLayout1.xml"/><Relationship Id="rId2" Type="http://schemas.openxmlformats.org/officeDocument/2006/relationships/audio" Target="../media/media165.m4a"/><Relationship Id="rId1" Type="http://schemas.microsoft.com/office/2007/relationships/media" Target="../media/media165.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66.m4a"/><Relationship Id="rId9" Type="http://schemas.openxmlformats.org/officeDocument/2006/relationships/image" Target="../media/image153.jpeg"/></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microsoft.com/office/2007/relationships/media" Target="../media/media168.m4a"/><Relationship Id="rId7" Type="http://schemas.openxmlformats.org/officeDocument/2006/relationships/slideLayout" Target="../slideLayouts/slideLayout1.xml"/><Relationship Id="rId2" Type="http://schemas.openxmlformats.org/officeDocument/2006/relationships/audio" Target="../media/media167.m4a"/><Relationship Id="rId1" Type="http://schemas.microsoft.com/office/2007/relationships/media" Target="../media/media167.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68.m4a"/><Relationship Id="rId9" Type="http://schemas.openxmlformats.org/officeDocument/2006/relationships/image" Target="../media/image154.jpeg"/></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58.xml"/><Relationship Id="rId3" Type="http://schemas.microsoft.com/office/2007/relationships/media" Target="../media/media170.m4a"/><Relationship Id="rId7" Type="http://schemas.openxmlformats.org/officeDocument/2006/relationships/slideLayout" Target="../slideLayouts/slideLayout1.xml"/><Relationship Id="rId2" Type="http://schemas.openxmlformats.org/officeDocument/2006/relationships/audio" Target="../media/media169.m4a"/><Relationship Id="rId1" Type="http://schemas.microsoft.com/office/2007/relationships/media" Target="../media/media169.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70.m4a"/><Relationship Id="rId9" Type="http://schemas.openxmlformats.org/officeDocument/2006/relationships/image" Target="../media/image155.jpeg"/></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9.xml"/><Relationship Id="rId3" Type="http://schemas.microsoft.com/office/2007/relationships/media" Target="../media/media172.m4a"/><Relationship Id="rId7" Type="http://schemas.openxmlformats.org/officeDocument/2006/relationships/slideLayout" Target="../slideLayouts/slideLayout1.xml"/><Relationship Id="rId2" Type="http://schemas.openxmlformats.org/officeDocument/2006/relationships/audio" Target="../media/media171.m4a"/><Relationship Id="rId1" Type="http://schemas.microsoft.com/office/2007/relationships/media" Target="../media/media171.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72.m4a"/><Relationship Id="rId9" Type="http://schemas.openxmlformats.org/officeDocument/2006/relationships/image" Target="../media/image156.jpeg"/></Relationships>
</file>

<file path=ppt/slides/_rels/slide6.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24.png"/><Relationship Id="rId3" Type="http://schemas.microsoft.com/office/2007/relationships/media" Target="../media/media23.m4a"/><Relationship Id="rId7" Type="http://schemas.microsoft.com/office/2007/relationships/media" Target="../media/media2.m4a"/><Relationship Id="rId12" Type="http://schemas.openxmlformats.org/officeDocument/2006/relationships/image" Target="../media/image2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11" Type="http://schemas.openxmlformats.org/officeDocument/2006/relationships/image" Target="../media/image22.png"/><Relationship Id="rId5" Type="http://schemas.microsoft.com/office/2007/relationships/media" Target="../media/media24.m4a"/><Relationship Id="rId10" Type="http://schemas.openxmlformats.org/officeDocument/2006/relationships/notesSlide" Target="../notesSlides/notesSlide6.xml"/><Relationship Id="rId4" Type="http://schemas.openxmlformats.org/officeDocument/2006/relationships/audio" Target="../media/media23.m4a"/><Relationship Id="rId9" Type="http://schemas.openxmlformats.org/officeDocument/2006/relationships/slideLayout" Target="../slideLayouts/slideLayout1.xml"/><Relationship Id="rId1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microsoft.com/office/2007/relationships/media" Target="../media/media174.m4a"/><Relationship Id="rId7" Type="http://schemas.openxmlformats.org/officeDocument/2006/relationships/slideLayout" Target="../slideLayouts/slideLayout1.xml"/><Relationship Id="rId2" Type="http://schemas.openxmlformats.org/officeDocument/2006/relationships/audio" Target="../media/media173.m4a"/><Relationship Id="rId1" Type="http://schemas.microsoft.com/office/2007/relationships/media" Target="../media/media173.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74.m4a"/><Relationship Id="rId9" Type="http://schemas.openxmlformats.org/officeDocument/2006/relationships/image" Target="../media/image157.jpeg"/></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microsoft.com/office/2007/relationships/media" Target="../media/media176.m4a"/><Relationship Id="rId7" Type="http://schemas.openxmlformats.org/officeDocument/2006/relationships/slideLayout" Target="../slideLayouts/slideLayout1.xml"/><Relationship Id="rId2" Type="http://schemas.openxmlformats.org/officeDocument/2006/relationships/audio" Target="../media/media175.m4a"/><Relationship Id="rId1" Type="http://schemas.microsoft.com/office/2007/relationships/media" Target="../media/media175.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76.m4a"/><Relationship Id="rId9" Type="http://schemas.openxmlformats.org/officeDocument/2006/relationships/image" Target="../media/image158.jpeg"/></Relationships>
</file>

<file path=ppt/slides/_rels/slide62.xml.rels><?xml version="1.0" encoding="UTF-8" standalone="yes"?>
<Relationships xmlns="http://schemas.openxmlformats.org/package/2006/relationships"><Relationship Id="rId8" Type="http://schemas.openxmlformats.org/officeDocument/2006/relationships/notesSlide" Target="../notesSlides/notesSlide62.xml"/><Relationship Id="rId3" Type="http://schemas.microsoft.com/office/2007/relationships/media" Target="../media/media178.m4a"/><Relationship Id="rId7" Type="http://schemas.openxmlformats.org/officeDocument/2006/relationships/slideLayout" Target="../slideLayouts/slideLayout1.xml"/><Relationship Id="rId2" Type="http://schemas.openxmlformats.org/officeDocument/2006/relationships/audio" Target="../media/media177.m4a"/><Relationship Id="rId1" Type="http://schemas.microsoft.com/office/2007/relationships/media" Target="../media/media177.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78.m4a"/><Relationship Id="rId9" Type="http://schemas.openxmlformats.org/officeDocument/2006/relationships/image" Target="../media/image159.jpeg"/></Relationships>
</file>

<file path=ppt/slides/_rels/slide63.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5.png"/><Relationship Id="rId3" Type="http://schemas.microsoft.com/office/2007/relationships/media" Target="../media/media180.m4a"/><Relationship Id="rId7" Type="http://schemas.microsoft.com/office/2007/relationships/media" Target="../media/media2.m4a"/><Relationship Id="rId12" Type="http://schemas.openxmlformats.org/officeDocument/2006/relationships/image" Target="../media/image4.png"/><Relationship Id="rId2" Type="http://schemas.openxmlformats.org/officeDocument/2006/relationships/audio" Target="../media/media179.m4a"/><Relationship Id="rId1" Type="http://schemas.microsoft.com/office/2007/relationships/media" Target="../media/media179.m4a"/><Relationship Id="rId6" Type="http://schemas.openxmlformats.org/officeDocument/2006/relationships/audio" Target="../media/media181.m4a"/><Relationship Id="rId11" Type="http://schemas.openxmlformats.org/officeDocument/2006/relationships/image" Target="../media/image160.png"/><Relationship Id="rId5" Type="http://schemas.microsoft.com/office/2007/relationships/media" Target="../media/media181.m4a"/><Relationship Id="rId10" Type="http://schemas.openxmlformats.org/officeDocument/2006/relationships/notesSlide" Target="../notesSlides/notesSlide63.xml"/><Relationship Id="rId4" Type="http://schemas.openxmlformats.org/officeDocument/2006/relationships/audio" Target="../media/media180.m4a"/><Relationship Id="rId9"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microsoft.com/office/2007/relationships/media" Target="../media/media183.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82.m4a"/><Relationship Id="rId1" Type="http://schemas.microsoft.com/office/2007/relationships/media" Target="../media/media182.m4a"/><Relationship Id="rId6" Type="http://schemas.openxmlformats.org/officeDocument/2006/relationships/audio" Target="../media/media2.m4a"/><Relationship Id="rId11" Type="http://schemas.openxmlformats.org/officeDocument/2006/relationships/image" Target="../media/image163.png"/><Relationship Id="rId5" Type="http://schemas.microsoft.com/office/2007/relationships/media" Target="../media/media2.m4a"/><Relationship Id="rId10" Type="http://schemas.openxmlformats.org/officeDocument/2006/relationships/image" Target="../media/image162.png"/><Relationship Id="rId4" Type="http://schemas.openxmlformats.org/officeDocument/2006/relationships/audio" Target="../media/media183.m4a"/><Relationship Id="rId9" Type="http://schemas.openxmlformats.org/officeDocument/2006/relationships/image" Target="../media/image161.jpeg"/></Relationships>
</file>

<file path=ppt/slides/_rels/slide65.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microsoft.com/office/2007/relationships/media" Target="../media/media185.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84.m4a"/><Relationship Id="rId1" Type="http://schemas.microsoft.com/office/2007/relationships/media" Target="../media/media184.m4a"/><Relationship Id="rId6" Type="http://schemas.openxmlformats.org/officeDocument/2006/relationships/audio" Target="../media/media2.m4a"/><Relationship Id="rId11" Type="http://schemas.openxmlformats.org/officeDocument/2006/relationships/image" Target="../media/image166.png"/><Relationship Id="rId5" Type="http://schemas.microsoft.com/office/2007/relationships/media" Target="../media/media2.m4a"/><Relationship Id="rId10" Type="http://schemas.openxmlformats.org/officeDocument/2006/relationships/image" Target="../media/image165.png"/><Relationship Id="rId4" Type="http://schemas.openxmlformats.org/officeDocument/2006/relationships/audio" Target="../media/media185.m4a"/><Relationship Id="rId9" Type="http://schemas.openxmlformats.org/officeDocument/2006/relationships/image" Target="../media/image164.jpeg"/></Relationships>
</file>

<file path=ppt/slides/_rels/slide66.xml.rels><?xml version="1.0" encoding="UTF-8" standalone="yes"?>
<Relationships xmlns="http://schemas.openxmlformats.org/package/2006/relationships"><Relationship Id="rId8" Type="http://schemas.openxmlformats.org/officeDocument/2006/relationships/notesSlide" Target="../notesSlides/notesSlide66.xml"/><Relationship Id="rId3" Type="http://schemas.microsoft.com/office/2007/relationships/media" Target="../media/media187.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86.m4a"/><Relationship Id="rId1" Type="http://schemas.microsoft.com/office/2007/relationships/media" Target="../media/media186.m4a"/><Relationship Id="rId6" Type="http://schemas.openxmlformats.org/officeDocument/2006/relationships/audio" Target="../media/media2.m4a"/><Relationship Id="rId11" Type="http://schemas.openxmlformats.org/officeDocument/2006/relationships/image" Target="../media/image169.png"/><Relationship Id="rId5" Type="http://schemas.microsoft.com/office/2007/relationships/media" Target="../media/media2.m4a"/><Relationship Id="rId10" Type="http://schemas.openxmlformats.org/officeDocument/2006/relationships/image" Target="../media/image168.png"/><Relationship Id="rId4" Type="http://schemas.openxmlformats.org/officeDocument/2006/relationships/audio" Target="../media/media187.m4a"/><Relationship Id="rId9" Type="http://schemas.openxmlformats.org/officeDocument/2006/relationships/image" Target="../media/image167.jpeg"/></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67.xml"/><Relationship Id="rId3" Type="http://schemas.microsoft.com/office/2007/relationships/media" Target="../media/media189.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88.m4a"/><Relationship Id="rId1" Type="http://schemas.microsoft.com/office/2007/relationships/media" Target="../media/media188.m4a"/><Relationship Id="rId6" Type="http://schemas.openxmlformats.org/officeDocument/2006/relationships/audio" Target="../media/media2.m4a"/><Relationship Id="rId11" Type="http://schemas.openxmlformats.org/officeDocument/2006/relationships/image" Target="../media/image172.png"/><Relationship Id="rId5" Type="http://schemas.microsoft.com/office/2007/relationships/media" Target="../media/media2.m4a"/><Relationship Id="rId10" Type="http://schemas.openxmlformats.org/officeDocument/2006/relationships/image" Target="../media/image171.png"/><Relationship Id="rId4" Type="http://schemas.openxmlformats.org/officeDocument/2006/relationships/audio" Target="../media/media189.m4a"/><Relationship Id="rId9" Type="http://schemas.openxmlformats.org/officeDocument/2006/relationships/image" Target="../media/image170.jpeg"/></Relationships>
</file>

<file path=ppt/slides/_rels/slide68.xml.rels><?xml version="1.0" encoding="UTF-8" standalone="yes"?>
<Relationships xmlns="http://schemas.openxmlformats.org/package/2006/relationships"><Relationship Id="rId8" Type="http://schemas.openxmlformats.org/officeDocument/2006/relationships/image" Target="../media/image174.png"/><Relationship Id="rId3" Type="http://schemas.microsoft.com/office/2007/relationships/media" Target="../media/media2.m4a"/><Relationship Id="rId7" Type="http://schemas.openxmlformats.org/officeDocument/2006/relationships/image" Target="../media/image173.jpeg"/><Relationship Id="rId2" Type="http://schemas.openxmlformats.org/officeDocument/2006/relationships/audio" Target="../media/media190.m4a"/><Relationship Id="rId1" Type="http://schemas.microsoft.com/office/2007/relationships/media" Target="../media/media190.m4a"/><Relationship Id="rId6" Type="http://schemas.openxmlformats.org/officeDocument/2006/relationships/notesSlide" Target="../notesSlides/notesSlide68.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5.png"/></Relationships>
</file>

<file path=ppt/slides/_rels/slide69.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media" Target="../media/media2.m4a"/><Relationship Id="rId7" Type="http://schemas.openxmlformats.org/officeDocument/2006/relationships/image" Target="../media/image175.jpeg"/><Relationship Id="rId2" Type="http://schemas.openxmlformats.org/officeDocument/2006/relationships/audio" Target="../media/media191.m4a"/><Relationship Id="rId1" Type="http://schemas.microsoft.com/office/2007/relationships/media" Target="../media/media191.m4a"/><Relationship Id="rId6" Type="http://schemas.openxmlformats.org/officeDocument/2006/relationships/notesSlide" Target="../notesSlides/notesSlide69.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audio" Target="../media/media28.m4a"/><Relationship Id="rId13" Type="http://schemas.openxmlformats.org/officeDocument/2006/relationships/image" Target="../media/image25.png"/><Relationship Id="rId3" Type="http://schemas.microsoft.com/office/2007/relationships/media" Target="../media/media26.m4a"/><Relationship Id="rId7" Type="http://schemas.microsoft.com/office/2007/relationships/media" Target="../media/media28.m4a"/><Relationship Id="rId12" Type="http://schemas.openxmlformats.org/officeDocument/2006/relationships/notesSlide" Target="../notesSlides/notesSlide7.xml"/><Relationship Id="rId17" Type="http://schemas.openxmlformats.org/officeDocument/2006/relationships/image" Target="../media/image5.png"/><Relationship Id="rId2" Type="http://schemas.openxmlformats.org/officeDocument/2006/relationships/audio" Target="../media/media25.m4a"/><Relationship Id="rId16" Type="http://schemas.openxmlformats.org/officeDocument/2006/relationships/image" Target="../media/image27.png"/><Relationship Id="rId1" Type="http://schemas.microsoft.com/office/2007/relationships/media" Target="../media/media25.m4a"/><Relationship Id="rId6" Type="http://schemas.openxmlformats.org/officeDocument/2006/relationships/audio" Target="../media/media27.m4a"/><Relationship Id="rId11" Type="http://schemas.openxmlformats.org/officeDocument/2006/relationships/slideLayout" Target="../slideLayouts/slideLayout1.xml"/><Relationship Id="rId5" Type="http://schemas.microsoft.com/office/2007/relationships/media" Target="../media/media27.m4a"/><Relationship Id="rId15" Type="http://schemas.openxmlformats.org/officeDocument/2006/relationships/image" Target="../media/image8.png"/><Relationship Id="rId10" Type="http://schemas.openxmlformats.org/officeDocument/2006/relationships/audio" Target="../media/media2.m4a"/><Relationship Id="rId4" Type="http://schemas.openxmlformats.org/officeDocument/2006/relationships/audio" Target="../media/media26.m4a"/><Relationship Id="rId9" Type="http://schemas.microsoft.com/office/2007/relationships/media" Target="../media/media2.m4a"/><Relationship Id="rId14" Type="http://schemas.openxmlformats.org/officeDocument/2006/relationships/image" Target="../media/image26.png"/></Relationships>
</file>

<file path=ppt/slides/_rels/slide70.xml.rels><?xml version="1.0" encoding="UTF-8" standalone="yes"?>
<Relationships xmlns="http://schemas.openxmlformats.org/package/2006/relationships"><Relationship Id="rId8" Type="http://schemas.openxmlformats.org/officeDocument/2006/relationships/audio" Target="../media/media195.m4a"/><Relationship Id="rId13" Type="http://schemas.microsoft.com/office/2007/relationships/media" Target="../media/media2.m4a"/><Relationship Id="rId18" Type="http://schemas.openxmlformats.org/officeDocument/2006/relationships/image" Target="../media/image178.png"/><Relationship Id="rId3" Type="http://schemas.microsoft.com/office/2007/relationships/media" Target="../media/media193.m4a"/><Relationship Id="rId21" Type="http://schemas.openxmlformats.org/officeDocument/2006/relationships/image" Target="../media/image5.png"/><Relationship Id="rId7" Type="http://schemas.microsoft.com/office/2007/relationships/media" Target="../media/media195.m4a"/><Relationship Id="rId12" Type="http://schemas.openxmlformats.org/officeDocument/2006/relationships/audio" Target="../media/media197.m4a"/><Relationship Id="rId17" Type="http://schemas.openxmlformats.org/officeDocument/2006/relationships/image" Target="../media/image177.jpeg"/><Relationship Id="rId2" Type="http://schemas.openxmlformats.org/officeDocument/2006/relationships/audio" Target="../media/media192.m4a"/><Relationship Id="rId16" Type="http://schemas.openxmlformats.org/officeDocument/2006/relationships/notesSlide" Target="../notesSlides/notesSlide70.xml"/><Relationship Id="rId20" Type="http://schemas.openxmlformats.org/officeDocument/2006/relationships/image" Target="../media/image8.png"/><Relationship Id="rId1" Type="http://schemas.microsoft.com/office/2007/relationships/media" Target="../media/media192.m4a"/><Relationship Id="rId6" Type="http://schemas.openxmlformats.org/officeDocument/2006/relationships/audio" Target="../media/media194.m4a"/><Relationship Id="rId11" Type="http://schemas.microsoft.com/office/2007/relationships/media" Target="../media/media197.m4a"/><Relationship Id="rId5" Type="http://schemas.microsoft.com/office/2007/relationships/media" Target="../media/media194.m4a"/><Relationship Id="rId15" Type="http://schemas.openxmlformats.org/officeDocument/2006/relationships/slideLayout" Target="../slideLayouts/slideLayout1.xml"/><Relationship Id="rId10" Type="http://schemas.openxmlformats.org/officeDocument/2006/relationships/audio" Target="../media/media196.m4a"/><Relationship Id="rId19" Type="http://schemas.openxmlformats.org/officeDocument/2006/relationships/image" Target="../media/image4.png"/><Relationship Id="rId4" Type="http://schemas.openxmlformats.org/officeDocument/2006/relationships/audio" Target="../media/media193.m4a"/><Relationship Id="rId9" Type="http://schemas.microsoft.com/office/2007/relationships/media" Target="../media/media196.m4a"/><Relationship Id="rId14" Type="http://schemas.openxmlformats.org/officeDocument/2006/relationships/audio" Target="../media/media2.m4a"/></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71.xml"/><Relationship Id="rId3" Type="http://schemas.microsoft.com/office/2007/relationships/media" Target="../media/media199.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198.m4a"/><Relationship Id="rId1" Type="http://schemas.microsoft.com/office/2007/relationships/media" Target="../media/media198.m4a"/><Relationship Id="rId6" Type="http://schemas.openxmlformats.org/officeDocument/2006/relationships/audio" Target="../media/media2.m4a"/><Relationship Id="rId11" Type="http://schemas.openxmlformats.org/officeDocument/2006/relationships/image" Target="../media/image180.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199.m4a"/><Relationship Id="rId9" Type="http://schemas.openxmlformats.org/officeDocument/2006/relationships/image" Target="../media/image179.jpeg"/></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72.xml"/><Relationship Id="rId3" Type="http://schemas.microsoft.com/office/2007/relationships/media" Target="../media/media201.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200.m4a"/><Relationship Id="rId1" Type="http://schemas.microsoft.com/office/2007/relationships/media" Target="../media/media200.m4a"/><Relationship Id="rId6" Type="http://schemas.openxmlformats.org/officeDocument/2006/relationships/audio" Target="../media/media2.m4a"/><Relationship Id="rId11" Type="http://schemas.openxmlformats.org/officeDocument/2006/relationships/image" Target="../media/image8.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201.m4a"/><Relationship Id="rId9" Type="http://schemas.openxmlformats.org/officeDocument/2006/relationships/image" Target="../media/image181.jpeg"/></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73.xml"/><Relationship Id="rId3" Type="http://schemas.microsoft.com/office/2007/relationships/media" Target="../media/media203.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202.m4a"/><Relationship Id="rId1" Type="http://schemas.microsoft.com/office/2007/relationships/media" Target="../media/media202.m4a"/><Relationship Id="rId6" Type="http://schemas.openxmlformats.org/officeDocument/2006/relationships/audio" Target="../media/media2.m4a"/><Relationship Id="rId11" Type="http://schemas.openxmlformats.org/officeDocument/2006/relationships/image" Target="../media/image183.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203.m4a"/><Relationship Id="rId9" Type="http://schemas.openxmlformats.org/officeDocument/2006/relationships/image" Target="../media/image182.jpeg"/></Relationships>
</file>

<file path=ppt/slides/_rels/slide74.xml.rels><?xml version="1.0" encoding="UTF-8" standalone="yes"?>
<Relationships xmlns="http://schemas.openxmlformats.org/package/2006/relationships"><Relationship Id="rId8" Type="http://schemas.openxmlformats.org/officeDocument/2006/relationships/notesSlide" Target="../notesSlides/notesSlide74.xml"/><Relationship Id="rId3" Type="http://schemas.microsoft.com/office/2007/relationships/media" Target="../media/media205.m4a"/><Relationship Id="rId7" Type="http://schemas.openxmlformats.org/officeDocument/2006/relationships/slideLayout" Target="../slideLayouts/slideLayout1.xml"/><Relationship Id="rId2" Type="http://schemas.openxmlformats.org/officeDocument/2006/relationships/audio" Target="../media/media204.m4a"/><Relationship Id="rId1" Type="http://schemas.microsoft.com/office/2007/relationships/media" Target="../media/media204.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205.m4a"/><Relationship Id="rId9" Type="http://schemas.openxmlformats.org/officeDocument/2006/relationships/image" Target="../media/image184.jpeg"/></Relationships>
</file>

<file path=ppt/slides/_rels/slide75.xml.rels><?xml version="1.0" encoding="UTF-8" standalone="yes"?>
<Relationships xmlns="http://schemas.openxmlformats.org/package/2006/relationships"><Relationship Id="rId8" Type="http://schemas.openxmlformats.org/officeDocument/2006/relationships/notesSlide" Target="../notesSlides/notesSlide75.xml"/><Relationship Id="rId3" Type="http://schemas.microsoft.com/office/2007/relationships/media" Target="../media/media207.m4a"/><Relationship Id="rId7" Type="http://schemas.openxmlformats.org/officeDocument/2006/relationships/slideLayout" Target="../slideLayouts/slideLayout1.xml"/><Relationship Id="rId2" Type="http://schemas.openxmlformats.org/officeDocument/2006/relationships/audio" Target="../media/media206.m4a"/><Relationship Id="rId1" Type="http://schemas.microsoft.com/office/2007/relationships/media" Target="../media/media206.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4.png"/><Relationship Id="rId4" Type="http://schemas.openxmlformats.org/officeDocument/2006/relationships/audio" Target="../media/media207.m4a"/><Relationship Id="rId9" Type="http://schemas.openxmlformats.org/officeDocument/2006/relationships/image" Target="../media/image185.jpeg"/></Relationships>
</file>

<file path=ppt/slides/_rels/slide76.xml.rels><?xml version="1.0" encoding="UTF-8" standalone="yes"?>
<Relationships xmlns="http://schemas.openxmlformats.org/package/2006/relationships"><Relationship Id="rId8" Type="http://schemas.openxmlformats.org/officeDocument/2006/relationships/audio" Target="../media/media210.m4a"/><Relationship Id="rId13" Type="http://schemas.openxmlformats.org/officeDocument/2006/relationships/image" Target="../media/image72.png"/><Relationship Id="rId3" Type="http://schemas.microsoft.com/office/2007/relationships/media" Target="../media/media209.m4a"/><Relationship Id="rId7" Type="http://schemas.microsoft.com/office/2007/relationships/media" Target="../media/media210.m4a"/><Relationship Id="rId12" Type="http://schemas.openxmlformats.org/officeDocument/2006/relationships/image" Target="../media/image5.png"/><Relationship Id="rId2" Type="http://schemas.openxmlformats.org/officeDocument/2006/relationships/audio" Target="../media/media208.m4a"/><Relationship Id="rId1" Type="http://schemas.microsoft.com/office/2007/relationships/media" Target="../media/media208.m4a"/><Relationship Id="rId6" Type="http://schemas.openxmlformats.org/officeDocument/2006/relationships/audio" Target="../media/media2.m4a"/><Relationship Id="rId11" Type="http://schemas.openxmlformats.org/officeDocument/2006/relationships/image" Target="../media/image4.png"/><Relationship Id="rId5" Type="http://schemas.microsoft.com/office/2007/relationships/media" Target="../media/media2.m4a"/><Relationship Id="rId10" Type="http://schemas.openxmlformats.org/officeDocument/2006/relationships/notesSlide" Target="../notesSlides/notesSlide76.xml"/><Relationship Id="rId4" Type="http://schemas.openxmlformats.org/officeDocument/2006/relationships/audio" Target="../media/media209.m4a"/><Relationship Id="rId9"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audio" Target="../media/media214.m4a"/><Relationship Id="rId13" Type="http://schemas.microsoft.com/office/2007/relationships/media" Target="../media/media217.m4a"/><Relationship Id="rId18" Type="http://schemas.openxmlformats.org/officeDocument/2006/relationships/notesSlide" Target="../notesSlides/notesSlide77.xml"/><Relationship Id="rId3" Type="http://schemas.microsoft.com/office/2007/relationships/media" Target="../media/media212.m4a"/><Relationship Id="rId7" Type="http://schemas.microsoft.com/office/2007/relationships/media" Target="../media/media214.m4a"/><Relationship Id="rId12" Type="http://schemas.openxmlformats.org/officeDocument/2006/relationships/audio" Target="../media/media216.m4a"/><Relationship Id="rId17" Type="http://schemas.openxmlformats.org/officeDocument/2006/relationships/slideLayout" Target="../slideLayouts/slideLayout1.xml"/><Relationship Id="rId2" Type="http://schemas.openxmlformats.org/officeDocument/2006/relationships/audio" Target="../media/media211.m4a"/><Relationship Id="rId16" Type="http://schemas.openxmlformats.org/officeDocument/2006/relationships/audio" Target="../media/media2.m4a"/><Relationship Id="rId20" Type="http://schemas.openxmlformats.org/officeDocument/2006/relationships/image" Target="../media/image5.png"/><Relationship Id="rId1" Type="http://schemas.microsoft.com/office/2007/relationships/media" Target="../media/media211.m4a"/><Relationship Id="rId6" Type="http://schemas.openxmlformats.org/officeDocument/2006/relationships/audio" Target="../media/media213.m4a"/><Relationship Id="rId11" Type="http://schemas.microsoft.com/office/2007/relationships/media" Target="../media/media216.m4a"/><Relationship Id="rId5" Type="http://schemas.microsoft.com/office/2007/relationships/media" Target="../media/media213.m4a"/><Relationship Id="rId15" Type="http://schemas.microsoft.com/office/2007/relationships/media" Target="../media/media2.m4a"/><Relationship Id="rId10" Type="http://schemas.openxmlformats.org/officeDocument/2006/relationships/audio" Target="../media/media215.m4a"/><Relationship Id="rId19" Type="http://schemas.openxmlformats.org/officeDocument/2006/relationships/image" Target="../media/image4.png"/><Relationship Id="rId4" Type="http://schemas.openxmlformats.org/officeDocument/2006/relationships/audio" Target="../media/media212.m4a"/><Relationship Id="rId9" Type="http://schemas.microsoft.com/office/2007/relationships/media" Target="../media/media215.m4a"/><Relationship Id="rId14" Type="http://schemas.openxmlformats.org/officeDocument/2006/relationships/audio" Target="../media/media217.m4a"/></Relationships>
</file>

<file path=ppt/slides/_rels/slide78.xml.rels><?xml version="1.0" encoding="UTF-8" standalone="yes"?>
<Relationships xmlns="http://schemas.openxmlformats.org/package/2006/relationships"><Relationship Id="rId8" Type="http://schemas.openxmlformats.org/officeDocument/2006/relationships/audio" Target="../media/media221.m4a"/><Relationship Id="rId13" Type="http://schemas.openxmlformats.org/officeDocument/2006/relationships/image" Target="../media/image4.png"/><Relationship Id="rId3" Type="http://schemas.microsoft.com/office/2007/relationships/media" Target="../media/media219.m4a"/><Relationship Id="rId7" Type="http://schemas.microsoft.com/office/2007/relationships/media" Target="../media/media221.m4a"/><Relationship Id="rId12" Type="http://schemas.openxmlformats.org/officeDocument/2006/relationships/notesSlide" Target="../notesSlides/notesSlide78.xml"/><Relationship Id="rId2" Type="http://schemas.openxmlformats.org/officeDocument/2006/relationships/audio" Target="../media/media218.m4a"/><Relationship Id="rId1" Type="http://schemas.microsoft.com/office/2007/relationships/media" Target="../media/media218.m4a"/><Relationship Id="rId6" Type="http://schemas.openxmlformats.org/officeDocument/2006/relationships/audio" Target="../media/media220.m4a"/><Relationship Id="rId11" Type="http://schemas.openxmlformats.org/officeDocument/2006/relationships/slideLayout" Target="../slideLayouts/slideLayout1.xml"/><Relationship Id="rId5" Type="http://schemas.microsoft.com/office/2007/relationships/media" Target="../media/media220.m4a"/><Relationship Id="rId15" Type="http://schemas.openxmlformats.org/officeDocument/2006/relationships/image" Target="../media/image5.png"/><Relationship Id="rId10" Type="http://schemas.openxmlformats.org/officeDocument/2006/relationships/audio" Target="../media/media2.m4a"/><Relationship Id="rId4" Type="http://schemas.openxmlformats.org/officeDocument/2006/relationships/audio" Target="../media/media219.m4a"/><Relationship Id="rId9" Type="http://schemas.microsoft.com/office/2007/relationships/media" Target="../media/media2.m4a"/><Relationship Id="rId14" Type="http://schemas.openxmlformats.org/officeDocument/2006/relationships/image" Target="../media/image186.png"/></Relationships>
</file>

<file path=ppt/slides/_rels/slide79.xml.rels><?xml version="1.0" encoding="UTF-8" standalone="yes"?>
<Relationships xmlns="http://schemas.openxmlformats.org/package/2006/relationships"><Relationship Id="rId8" Type="http://schemas.openxmlformats.org/officeDocument/2006/relationships/audio" Target="../media/media2.m4a"/><Relationship Id="rId3" Type="http://schemas.microsoft.com/office/2007/relationships/media" Target="../media/media223.m4a"/><Relationship Id="rId7" Type="http://schemas.microsoft.com/office/2007/relationships/media" Target="../media/media2.m4a"/><Relationship Id="rId12" Type="http://schemas.openxmlformats.org/officeDocument/2006/relationships/image" Target="../media/image5.png"/><Relationship Id="rId2" Type="http://schemas.openxmlformats.org/officeDocument/2006/relationships/audio" Target="../media/media222.m4a"/><Relationship Id="rId1" Type="http://schemas.microsoft.com/office/2007/relationships/media" Target="../media/media222.m4a"/><Relationship Id="rId6" Type="http://schemas.openxmlformats.org/officeDocument/2006/relationships/audio" Target="../media/media224.m4a"/><Relationship Id="rId11" Type="http://schemas.openxmlformats.org/officeDocument/2006/relationships/image" Target="../media/image4.png"/><Relationship Id="rId5" Type="http://schemas.microsoft.com/office/2007/relationships/media" Target="../media/media224.m4a"/><Relationship Id="rId10" Type="http://schemas.openxmlformats.org/officeDocument/2006/relationships/notesSlide" Target="../notesSlides/notesSlide79.xml"/><Relationship Id="rId4" Type="http://schemas.openxmlformats.org/officeDocument/2006/relationships/audio" Target="../media/media223.m4a"/><Relationship Id="rId9"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audio" Target="../media/media32.m4a"/><Relationship Id="rId13" Type="http://schemas.openxmlformats.org/officeDocument/2006/relationships/slideLayout" Target="../slideLayouts/slideLayout1.xml"/><Relationship Id="rId18" Type="http://schemas.openxmlformats.org/officeDocument/2006/relationships/image" Target="../media/image31.png"/><Relationship Id="rId3" Type="http://schemas.microsoft.com/office/2007/relationships/media" Target="../media/media30.m4a"/><Relationship Id="rId7" Type="http://schemas.microsoft.com/office/2007/relationships/media" Target="../media/media32.m4a"/><Relationship Id="rId12" Type="http://schemas.openxmlformats.org/officeDocument/2006/relationships/audio" Target="../media/media2.m4a"/><Relationship Id="rId17" Type="http://schemas.openxmlformats.org/officeDocument/2006/relationships/image" Target="../media/image30.png"/><Relationship Id="rId2" Type="http://schemas.openxmlformats.org/officeDocument/2006/relationships/audio" Target="../media/media29.m4a"/><Relationship Id="rId16" Type="http://schemas.openxmlformats.org/officeDocument/2006/relationships/image" Target="../media/image29.png"/><Relationship Id="rId20" Type="http://schemas.openxmlformats.org/officeDocument/2006/relationships/image" Target="../media/image5.png"/><Relationship Id="rId1" Type="http://schemas.microsoft.com/office/2007/relationships/media" Target="../media/media29.m4a"/><Relationship Id="rId6" Type="http://schemas.openxmlformats.org/officeDocument/2006/relationships/audio" Target="../media/media31.m4a"/><Relationship Id="rId11" Type="http://schemas.microsoft.com/office/2007/relationships/media" Target="../media/media2.m4a"/><Relationship Id="rId5" Type="http://schemas.microsoft.com/office/2007/relationships/media" Target="../media/media31.m4a"/><Relationship Id="rId15" Type="http://schemas.openxmlformats.org/officeDocument/2006/relationships/image" Target="../media/image28.png"/><Relationship Id="rId10" Type="http://schemas.openxmlformats.org/officeDocument/2006/relationships/audio" Target="../media/media33.m4a"/><Relationship Id="rId19" Type="http://schemas.openxmlformats.org/officeDocument/2006/relationships/image" Target="../media/image32.png"/><Relationship Id="rId4" Type="http://schemas.openxmlformats.org/officeDocument/2006/relationships/audio" Target="../media/media30.m4a"/><Relationship Id="rId9" Type="http://schemas.microsoft.com/office/2007/relationships/media" Target="../media/media33.m4a"/><Relationship Id="rId1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5.png"/><Relationship Id="rId3" Type="http://schemas.microsoft.com/office/2007/relationships/media" Target="../media/media226.m4a"/><Relationship Id="rId7" Type="http://schemas.microsoft.com/office/2007/relationships/media" Target="../media/media2.m4a"/><Relationship Id="rId12" Type="http://schemas.openxmlformats.org/officeDocument/2006/relationships/image" Target="../media/image4.png"/><Relationship Id="rId2" Type="http://schemas.openxmlformats.org/officeDocument/2006/relationships/audio" Target="../media/media225.m4a"/><Relationship Id="rId1" Type="http://schemas.microsoft.com/office/2007/relationships/media" Target="../media/media225.m4a"/><Relationship Id="rId6" Type="http://schemas.openxmlformats.org/officeDocument/2006/relationships/audio" Target="../media/media227.m4a"/><Relationship Id="rId11" Type="http://schemas.openxmlformats.org/officeDocument/2006/relationships/image" Target="../media/image187.jpeg"/><Relationship Id="rId5" Type="http://schemas.microsoft.com/office/2007/relationships/media" Target="../media/media227.m4a"/><Relationship Id="rId10" Type="http://schemas.openxmlformats.org/officeDocument/2006/relationships/notesSlide" Target="../notesSlides/notesSlide80.xml"/><Relationship Id="rId4" Type="http://schemas.openxmlformats.org/officeDocument/2006/relationships/audio" Target="../media/media226.m4a"/><Relationship Id="rId9"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audio" Target="../media/media231.m4a"/><Relationship Id="rId13" Type="http://schemas.openxmlformats.org/officeDocument/2006/relationships/image" Target="../media/image4.png"/><Relationship Id="rId3" Type="http://schemas.microsoft.com/office/2007/relationships/media" Target="../media/media229.m4a"/><Relationship Id="rId7" Type="http://schemas.microsoft.com/office/2007/relationships/media" Target="../media/media231.m4a"/><Relationship Id="rId12" Type="http://schemas.openxmlformats.org/officeDocument/2006/relationships/notesSlide" Target="../notesSlides/notesSlide81.xml"/><Relationship Id="rId2" Type="http://schemas.openxmlformats.org/officeDocument/2006/relationships/audio" Target="../media/media228.m4a"/><Relationship Id="rId1" Type="http://schemas.microsoft.com/office/2007/relationships/media" Target="../media/media228.m4a"/><Relationship Id="rId6" Type="http://schemas.openxmlformats.org/officeDocument/2006/relationships/audio" Target="../media/media230.m4a"/><Relationship Id="rId11" Type="http://schemas.openxmlformats.org/officeDocument/2006/relationships/slideLayout" Target="../slideLayouts/slideLayout1.xml"/><Relationship Id="rId5" Type="http://schemas.microsoft.com/office/2007/relationships/media" Target="../media/media230.m4a"/><Relationship Id="rId10" Type="http://schemas.openxmlformats.org/officeDocument/2006/relationships/audio" Target="../media/media2.m4a"/><Relationship Id="rId4" Type="http://schemas.openxmlformats.org/officeDocument/2006/relationships/audio" Target="../media/media229.m4a"/><Relationship Id="rId9" Type="http://schemas.microsoft.com/office/2007/relationships/media" Target="../media/media2.m4a"/><Relationship Id="rId14" Type="http://schemas.openxmlformats.org/officeDocument/2006/relationships/image" Target="../media/image5.png"/></Relationships>
</file>

<file path=ppt/slides/_rels/slide82.xml.rels><?xml version="1.0" encoding="UTF-8" standalone="yes"?>
<Relationships xmlns="http://schemas.openxmlformats.org/package/2006/relationships"><Relationship Id="rId8" Type="http://schemas.openxmlformats.org/officeDocument/2006/relationships/notesSlide" Target="../notesSlides/notesSlide82.xml"/><Relationship Id="rId3" Type="http://schemas.microsoft.com/office/2007/relationships/media" Target="../media/media233.m4a"/><Relationship Id="rId7" Type="http://schemas.openxmlformats.org/officeDocument/2006/relationships/slideLayout" Target="../slideLayouts/slideLayout1.xml"/><Relationship Id="rId2" Type="http://schemas.openxmlformats.org/officeDocument/2006/relationships/audio" Target="../media/media232.m4a"/><Relationship Id="rId1" Type="http://schemas.microsoft.com/office/2007/relationships/media" Target="../media/media232.m4a"/><Relationship Id="rId6" Type="http://schemas.openxmlformats.org/officeDocument/2006/relationships/audio" Target="../media/media2.m4a"/><Relationship Id="rId5" Type="http://schemas.microsoft.com/office/2007/relationships/media" Target="../media/media2.m4a"/><Relationship Id="rId10" Type="http://schemas.openxmlformats.org/officeDocument/2006/relationships/image" Target="../media/image5.png"/><Relationship Id="rId4" Type="http://schemas.openxmlformats.org/officeDocument/2006/relationships/audio" Target="../media/media233.m4a"/><Relationship Id="rId9" Type="http://schemas.openxmlformats.org/officeDocument/2006/relationships/image" Target="../media/image4.png"/></Relationships>
</file>

<file path=ppt/slides/_rels/slide83.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5.png"/><Relationship Id="rId3" Type="http://schemas.microsoft.com/office/2007/relationships/media" Target="../media/media235.m4a"/><Relationship Id="rId7" Type="http://schemas.microsoft.com/office/2007/relationships/media" Target="../media/media2.m4a"/><Relationship Id="rId12" Type="http://schemas.openxmlformats.org/officeDocument/2006/relationships/image" Target="../media/image188.png"/><Relationship Id="rId2" Type="http://schemas.openxmlformats.org/officeDocument/2006/relationships/audio" Target="../media/media234.m4a"/><Relationship Id="rId1" Type="http://schemas.microsoft.com/office/2007/relationships/media" Target="../media/media234.m4a"/><Relationship Id="rId6" Type="http://schemas.openxmlformats.org/officeDocument/2006/relationships/audio" Target="../media/media236.m4a"/><Relationship Id="rId11" Type="http://schemas.openxmlformats.org/officeDocument/2006/relationships/image" Target="../media/image4.png"/><Relationship Id="rId5" Type="http://schemas.microsoft.com/office/2007/relationships/media" Target="../media/media236.m4a"/><Relationship Id="rId10" Type="http://schemas.openxmlformats.org/officeDocument/2006/relationships/notesSlide" Target="../notesSlides/notesSlide83.xml"/><Relationship Id="rId4" Type="http://schemas.openxmlformats.org/officeDocument/2006/relationships/audio" Target="../media/media235.m4a"/><Relationship Id="rId9"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notesSlide" Target="../notesSlides/notesSlide84.xml"/><Relationship Id="rId3" Type="http://schemas.microsoft.com/office/2007/relationships/media" Target="../media/media238.m4a"/><Relationship Id="rId7" Type="http://schemas.openxmlformats.org/officeDocument/2006/relationships/slideLayout" Target="../slideLayouts/slideLayout1.xml"/><Relationship Id="rId2" Type="http://schemas.openxmlformats.org/officeDocument/2006/relationships/audio" Target="../media/media237.m4a"/><Relationship Id="rId1" Type="http://schemas.microsoft.com/office/2007/relationships/media" Target="../media/media237.m4a"/><Relationship Id="rId6" Type="http://schemas.openxmlformats.org/officeDocument/2006/relationships/audio" Target="../media/media2.m4a"/><Relationship Id="rId11" Type="http://schemas.openxmlformats.org/officeDocument/2006/relationships/image" Target="../media/image5.png"/><Relationship Id="rId5" Type="http://schemas.microsoft.com/office/2007/relationships/media" Target="../media/media2.m4a"/><Relationship Id="rId10" Type="http://schemas.openxmlformats.org/officeDocument/2006/relationships/image" Target="../media/image189.png"/><Relationship Id="rId4" Type="http://schemas.openxmlformats.org/officeDocument/2006/relationships/audio" Target="../media/media238.m4a"/><Relationship Id="rId9" Type="http://schemas.openxmlformats.org/officeDocument/2006/relationships/image" Target="../media/image4.png"/></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85.xml"/><Relationship Id="rId13" Type="http://schemas.openxmlformats.org/officeDocument/2006/relationships/image" Target="../media/image192.png"/><Relationship Id="rId3" Type="http://schemas.microsoft.com/office/2007/relationships/media" Target="../media/media240.m4a"/><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audio" Target="../media/media239.m4a"/><Relationship Id="rId1" Type="http://schemas.microsoft.com/office/2007/relationships/media" Target="../media/media239.m4a"/><Relationship Id="rId6" Type="http://schemas.openxmlformats.org/officeDocument/2006/relationships/audio" Target="../media/media2.m4a"/><Relationship Id="rId11" Type="http://schemas.openxmlformats.org/officeDocument/2006/relationships/image" Target="../media/image191.jpeg"/><Relationship Id="rId5" Type="http://schemas.microsoft.com/office/2007/relationships/media" Target="../media/media2.m4a"/><Relationship Id="rId10" Type="http://schemas.openxmlformats.org/officeDocument/2006/relationships/image" Target="../media/image190.jpeg"/><Relationship Id="rId4" Type="http://schemas.openxmlformats.org/officeDocument/2006/relationships/audio" Target="../media/media240.m4a"/><Relationship Id="rId9" Type="http://schemas.openxmlformats.org/officeDocument/2006/relationships/image" Target="../media/image187.jpeg"/><Relationship Id="rId1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86.xml"/><Relationship Id="rId13" Type="http://schemas.openxmlformats.org/officeDocument/2006/relationships/image" Target="../media/image5.png"/><Relationship Id="rId3" Type="http://schemas.microsoft.com/office/2007/relationships/media" Target="../media/media242.m4a"/><Relationship Id="rId7" Type="http://schemas.openxmlformats.org/officeDocument/2006/relationships/slideLayout" Target="../slideLayouts/slideLayout1.xml"/><Relationship Id="rId12" Type="http://schemas.openxmlformats.org/officeDocument/2006/relationships/image" Target="../media/image194.png"/><Relationship Id="rId2" Type="http://schemas.openxmlformats.org/officeDocument/2006/relationships/audio" Target="../media/media241.m4a"/><Relationship Id="rId1" Type="http://schemas.microsoft.com/office/2007/relationships/media" Target="../media/media241.m4a"/><Relationship Id="rId6" Type="http://schemas.openxmlformats.org/officeDocument/2006/relationships/audio" Target="../media/media2.m4a"/><Relationship Id="rId11" Type="http://schemas.openxmlformats.org/officeDocument/2006/relationships/image" Target="../media/image4.png"/><Relationship Id="rId5" Type="http://schemas.microsoft.com/office/2007/relationships/media" Target="../media/media2.m4a"/><Relationship Id="rId10" Type="http://schemas.openxmlformats.org/officeDocument/2006/relationships/image" Target="../media/image193.jpeg"/><Relationship Id="rId4" Type="http://schemas.openxmlformats.org/officeDocument/2006/relationships/audio" Target="../media/media242.m4a"/><Relationship Id="rId9" Type="http://schemas.openxmlformats.org/officeDocument/2006/relationships/image" Target="../media/image190.jpeg"/></Relationships>
</file>

<file path=ppt/slides/_rels/slide87.xml.rels><?xml version="1.0" encoding="UTF-8" standalone="yes"?>
<Relationships xmlns="http://schemas.openxmlformats.org/package/2006/relationships"><Relationship Id="rId8" Type="http://schemas.openxmlformats.org/officeDocument/2006/relationships/notesSlide" Target="../notesSlides/notesSlide87.xml"/><Relationship Id="rId13" Type="http://schemas.openxmlformats.org/officeDocument/2006/relationships/image" Target="../media/image5.png"/><Relationship Id="rId3" Type="http://schemas.microsoft.com/office/2007/relationships/media" Target="../media/media244.m4a"/><Relationship Id="rId7" Type="http://schemas.openxmlformats.org/officeDocument/2006/relationships/slideLayout" Target="../slideLayouts/slideLayout1.xml"/><Relationship Id="rId12" Type="http://schemas.openxmlformats.org/officeDocument/2006/relationships/image" Target="../media/image196.png"/><Relationship Id="rId2" Type="http://schemas.openxmlformats.org/officeDocument/2006/relationships/audio" Target="../media/media243.m4a"/><Relationship Id="rId1" Type="http://schemas.microsoft.com/office/2007/relationships/media" Target="../media/media243.m4a"/><Relationship Id="rId6" Type="http://schemas.openxmlformats.org/officeDocument/2006/relationships/audio" Target="../media/media2.m4a"/><Relationship Id="rId11" Type="http://schemas.openxmlformats.org/officeDocument/2006/relationships/image" Target="../media/image4.png"/><Relationship Id="rId5" Type="http://schemas.microsoft.com/office/2007/relationships/media" Target="../media/media2.m4a"/><Relationship Id="rId10" Type="http://schemas.openxmlformats.org/officeDocument/2006/relationships/image" Target="../media/image195.jpeg"/><Relationship Id="rId4" Type="http://schemas.openxmlformats.org/officeDocument/2006/relationships/audio" Target="../media/media244.m4a"/><Relationship Id="rId9" Type="http://schemas.openxmlformats.org/officeDocument/2006/relationships/image" Target="../media/image190.jpeg"/></Relationships>
</file>

<file path=ppt/slides/_rels/slide88.xml.rels><?xml version="1.0" encoding="UTF-8" standalone="yes"?>
<Relationships xmlns="http://schemas.openxmlformats.org/package/2006/relationships"><Relationship Id="rId8" Type="http://schemas.openxmlformats.org/officeDocument/2006/relationships/notesSlide" Target="../notesSlides/notesSlide88.xml"/><Relationship Id="rId13" Type="http://schemas.openxmlformats.org/officeDocument/2006/relationships/image" Target="../media/image5.png"/><Relationship Id="rId3" Type="http://schemas.microsoft.com/office/2007/relationships/media" Target="../media/media246.m4a"/><Relationship Id="rId7" Type="http://schemas.openxmlformats.org/officeDocument/2006/relationships/slideLayout" Target="../slideLayouts/slideLayout1.xml"/><Relationship Id="rId12" Type="http://schemas.openxmlformats.org/officeDocument/2006/relationships/image" Target="../media/image198.png"/><Relationship Id="rId2" Type="http://schemas.openxmlformats.org/officeDocument/2006/relationships/audio" Target="../media/media245.m4a"/><Relationship Id="rId1" Type="http://schemas.microsoft.com/office/2007/relationships/media" Target="../media/media245.m4a"/><Relationship Id="rId6" Type="http://schemas.openxmlformats.org/officeDocument/2006/relationships/audio" Target="../media/media2.m4a"/><Relationship Id="rId11" Type="http://schemas.openxmlformats.org/officeDocument/2006/relationships/image" Target="../media/image4.png"/><Relationship Id="rId5" Type="http://schemas.microsoft.com/office/2007/relationships/media" Target="../media/media2.m4a"/><Relationship Id="rId10" Type="http://schemas.openxmlformats.org/officeDocument/2006/relationships/image" Target="../media/image197.jpeg"/><Relationship Id="rId4" Type="http://schemas.openxmlformats.org/officeDocument/2006/relationships/audio" Target="../media/media246.m4a"/><Relationship Id="rId9" Type="http://schemas.openxmlformats.org/officeDocument/2006/relationships/image" Target="../media/image190.jpeg"/></Relationships>
</file>

<file path=ppt/slides/_rels/slide89.xml.rels><?xml version="1.0" encoding="UTF-8" standalone="yes"?>
<Relationships xmlns="http://schemas.openxmlformats.org/package/2006/relationships"><Relationship Id="rId8" Type="http://schemas.openxmlformats.org/officeDocument/2006/relationships/notesSlide" Target="../notesSlides/notesSlide89.xml"/><Relationship Id="rId13" Type="http://schemas.openxmlformats.org/officeDocument/2006/relationships/image" Target="../media/image5.png"/><Relationship Id="rId3" Type="http://schemas.microsoft.com/office/2007/relationships/media" Target="../media/media248.m4a"/><Relationship Id="rId7" Type="http://schemas.openxmlformats.org/officeDocument/2006/relationships/slideLayout" Target="../slideLayouts/slideLayout1.xml"/><Relationship Id="rId12" Type="http://schemas.openxmlformats.org/officeDocument/2006/relationships/image" Target="../media/image200.png"/><Relationship Id="rId2" Type="http://schemas.openxmlformats.org/officeDocument/2006/relationships/audio" Target="../media/media247.m4a"/><Relationship Id="rId1" Type="http://schemas.microsoft.com/office/2007/relationships/media" Target="../media/media247.m4a"/><Relationship Id="rId6" Type="http://schemas.openxmlformats.org/officeDocument/2006/relationships/audio" Target="../media/media2.m4a"/><Relationship Id="rId11" Type="http://schemas.openxmlformats.org/officeDocument/2006/relationships/image" Target="../media/image4.png"/><Relationship Id="rId5" Type="http://schemas.microsoft.com/office/2007/relationships/media" Target="../media/media2.m4a"/><Relationship Id="rId10" Type="http://schemas.openxmlformats.org/officeDocument/2006/relationships/image" Target="../media/image199.jpeg"/><Relationship Id="rId4" Type="http://schemas.openxmlformats.org/officeDocument/2006/relationships/audio" Target="../media/media248.m4a"/><Relationship Id="rId9" Type="http://schemas.openxmlformats.org/officeDocument/2006/relationships/image" Target="../media/image190.jpeg"/></Relationships>
</file>

<file path=ppt/slides/_rels/slide9.xml.rels><?xml version="1.0" encoding="UTF-8" standalone="yes"?>
<Relationships xmlns="http://schemas.openxmlformats.org/package/2006/relationships"><Relationship Id="rId8" Type="http://schemas.openxmlformats.org/officeDocument/2006/relationships/audio" Target="../media/media36.m4a"/><Relationship Id="rId13" Type="http://schemas.openxmlformats.org/officeDocument/2006/relationships/image" Target="../media/image8.png"/><Relationship Id="rId3" Type="http://schemas.microsoft.com/office/2007/relationships/media" Target="../media/media34.m4a"/><Relationship Id="rId7" Type="http://schemas.microsoft.com/office/2007/relationships/media" Target="../media/media36.m4a"/><Relationship Id="rId12" Type="http://schemas.openxmlformats.org/officeDocument/2006/relationships/notesSlide" Target="../notesSlides/notesSlide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35.m4a"/><Relationship Id="rId11" Type="http://schemas.openxmlformats.org/officeDocument/2006/relationships/slideLayout" Target="../slideLayouts/slideLayout1.xml"/><Relationship Id="rId5" Type="http://schemas.microsoft.com/office/2007/relationships/media" Target="../media/media35.m4a"/><Relationship Id="rId10" Type="http://schemas.openxmlformats.org/officeDocument/2006/relationships/audio" Target="../media/media2.m4a"/><Relationship Id="rId4" Type="http://schemas.openxmlformats.org/officeDocument/2006/relationships/audio" Target="../media/media34.m4a"/><Relationship Id="rId9" Type="http://schemas.microsoft.com/office/2007/relationships/media" Target="../media/media2.m4a"/><Relationship Id="rId14" Type="http://schemas.openxmlformats.org/officeDocument/2006/relationships/image" Target="../media/image5.png"/></Relationships>
</file>

<file path=ppt/slides/_rels/slide90.xml.rels><?xml version="1.0" encoding="UTF-8" standalone="yes"?>
<Relationships xmlns="http://schemas.openxmlformats.org/package/2006/relationships"><Relationship Id="rId8" Type="http://schemas.openxmlformats.org/officeDocument/2006/relationships/notesSlide" Target="../notesSlides/notesSlide90.xml"/><Relationship Id="rId13" Type="http://schemas.openxmlformats.org/officeDocument/2006/relationships/image" Target="../media/image5.png"/><Relationship Id="rId3" Type="http://schemas.microsoft.com/office/2007/relationships/media" Target="../media/media250.m4a"/><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audio" Target="../media/media249.m4a"/><Relationship Id="rId1" Type="http://schemas.microsoft.com/office/2007/relationships/media" Target="../media/media249.m4a"/><Relationship Id="rId6" Type="http://schemas.openxmlformats.org/officeDocument/2006/relationships/audio" Target="../media/media2.m4a"/><Relationship Id="rId11" Type="http://schemas.openxmlformats.org/officeDocument/2006/relationships/image" Target="../media/image4.png"/><Relationship Id="rId5" Type="http://schemas.microsoft.com/office/2007/relationships/media" Target="../media/media2.m4a"/><Relationship Id="rId10" Type="http://schemas.openxmlformats.org/officeDocument/2006/relationships/image" Target="../media/image201.jpeg"/><Relationship Id="rId4" Type="http://schemas.openxmlformats.org/officeDocument/2006/relationships/audio" Target="../media/media250.m4a"/><Relationship Id="rId9" Type="http://schemas.openxmlformats.org/officeDocument/2006/relationships/image" Target="../media/image190.jpeg"/></Relationships>
</file>

<file path=ppt/slides/_rels/slide91.xml.rels><?xml version="1.0" encoding="UTF-8" standalone="yes"?>
<Relationships xmlns="http://schemas.openxmlformats.org/package/2006/relationships"><Relationship Id="rId8" Type="http://schemas.openxmlformats.org/officeDocument/2006/relationships/audio" Target="../media/media254.m4a"/><Relationship Id="rId13" Type="http://schemas.microsoft.com/office/2007/relationships/media" Target="../media/media257.m4a"/><Relationship Id="rId18" Type="http://schemas.openxmlformats.org/officeDocument/2006/relationships/notesSlide" Target="../notesSlides/notesSlide91.xml"/><Relationship Id="rId26" Type="http://schemas.openxmlformats.org/officeDocument/2006/relationships/image" Target="../media/image4.png"/><Relationship Id="rId3" Type="http://schemas.microsoft.com/office/2007/relationships/media" Target="../media/media252.m4a"/><Relationship Id="rId21" Type="http://schemas.openxmlformats.org/officeDocument/2006/relationships/image" Target="../media/image203.jpeg"/><Relationship Id="rId7" Type="http://schemas.microsoft.com/office/2007/relationships/media" Target="../media/media254.m4a"/><Relationship Id="rId12" Type="http://schemas.openxmlformats.org/officeDocument/2006/relationships/audio" Target="../media/media256.m4a"/><Relationship Id="rId17" Type="http://schemas.openxmlformats.org/officeDocument/2006/relationships/slideLayout" Target="../slideLayouts/slideLayout1.xml"/><Relationship Id="rId25" Type="http://schemas.openxmlformats.org/officeDocument/2006/relationships/image" Target="../media/image207.jpeg"/><Relationship Id="rId2" Type="http://schemas.openxmlformats.org/officeDocument/2006/relationships/audio" Target="../media/media251.m4a"/><Relationship Id="rId16" Type="http://schemas.openxmlformats.org/officeDocument/2006/relationships/audio" Target="../media/media2.m4a"/><Relationship Id="rId20" Type="http://schemas.openxmlformats.org/officeDocument/2006/relationships/image" Target="../media/image202.jpeg"/><Relationship Id="rId1" Type="http://schemas.microsoft.com/office/2007/relationships/media" Target="../media/media251.m4a"/><Relationship Id="rId6" Type="http://schemas.openxmlformats.org/officeDocument/2006/relationships/audio" Target="../media/media253.m4a"/><Relationship Id="rId11" Type="http://schemas.microsoft.com/office/2007/relationships/media" Target="../media/media256.m4a"/><Relationship Id="rId24" Type="http://schemas.openxmlformats.org/officeDocument/2006/relationships/image" Target="../media/image206.jpeg"/><Relationship Id="rId5" Type="http://schemas.microsoft.com/office/2007/relationships/media" Target="../media/media253.m4a"/><Relationship Id="rId15" Type="http://schemas.microsoft.com/office/2007/relationships/media" Target="../media/media2.m4a"/><Relationship Id="rId23" Type="http://schemas.openxmlformats.org/officeDocument/2006/relationships/image" Target="../media/image205.jpeg"/><Relationship Id="rId28" Type="http://schemas.openxmlformats.org/officeDocument/2006/relationships/image" Target="../media/image5.png"/><Relationship Id="rId10" Type="http://schemas.openxmlformats.org/officeDocument/2006/relationships/audio" Target="../media/media255.m4a"/><Relationship Id="rId19" Type="http://schemas.openxmlformats.org/officeDocument/2006/relationships/image" Target="../media/image201.jpeg"/><Relationship Id="rId4" Type="http://schemas.openxmlformats.org/officeDocument/2006/relationships/audio" Target="../media/media252.m4a"/><Relationship Id="rId9" Type="http://schemas.microsoft.com/office/2007/relationships/media" Target="../media/media255.m4a"/><Relationship Id="rId14" Type="http://schemas.openxmlformats.org/officeDocument/2006/relationships/audio" Target="../media/media257.m4a"/><Relationship Id="rId22" Type="http://schemas.openxmlformats.org/officeDocument/2006/relationships/image" Target="../media/image204.jpeg"/><Relationship Id="rId27" Type="http://schemas.openxmlformats.org/officeDocument/2006/relationships/image" Target="../media/image208.png"/></Relationships>
</file>

<file path=ppt/slides/_rels/slide92.xml.rels><?xml version="1.0" encoding="UTF-8" standalone="yes"?>
<Relationships xmlns="http://schemas.openxmlformats.org/package/2006/relationships"><Relationship Id="rId8" Type="http://schemas.openxmlformats.org/officeDocument/2006/relationships/notesSlide" Target="../notesSlides/notesSlide92.xml"/><Relationship Id="rId13" Type="http://schemas.openxmlformats.org/officeDocument/2006/relationships/image" Target="../media/image5.png"/><Relationship Id="rId3" Type="http://schemas.microsoft.com/office/2007/relationships/media" Target="../media/media259.m4a"/><Relationship Id="rId7" Type="http://schemas.openxmlformats.org/officeDocument/2006/relationships/slideLayout" Target="../slideLayouts/slideLayout1.xml"/><Relationship Id="rId12" Type="http://schemas.openxmlformats.org/officeDocument/2006/relationships/image" Target="../media/image211.png"/><Relationship Id="rId2" Type="http://schemas.openxmlformats.org/officeDocument/2006/relationships/audio" Target="../media/media258.m4a"/><Relationship Id="rId1" Type="http://schemas.microsoft.com/office/2007/relationships/media" Target="../media/media258.m4a"/><Relationship Id="rId6" Type="http://schemas.openxmlformats.org/officeDocument/2006/relationships/audio" Target="../media/media2.m4a"/><Relationship Id="rId11" Type="http://schemas.openxmlformats.org/officeDocument/2006/relationships/image" Target="../media/image4.png"/><Relationship Id="rId5" Type="http://schemas.microsoft.com/office/2007/relationships/media" Target="../media/media2.m4a"/><Relationship Id="rId10" Type="http://schemas.openxmlformats.org/officeDocument/2006/relationships/image" Target="../media/image210.jpeg"/><Relationship Id="rId4" Type="http://schemas.openxmlformats.org/officeDocument/2006/relationships/audio" Target="../media/media259.m4a"/><Relationship Id="rId9" Type="http://schemas.openxmlformats.org/officeDocument/2006/relationships/image" Target="../media/image209.jpeg"/></Relationships>
</file>

<file path=ppt/slides/_rels/slide93.xml.rels><?xml version="1.0" encoding="UTF-8" standalone="yes"?>
<Relationships xmlns="http://schemas.openxmlformats.org/package/2006/relationships"><Relationship Id="rId8" Type="http://schemas.openxmlformats.org/officeDocument/2006/relationships/notesSlide" Target="../notesSlides/notesSlide93.xml"/><Relationship Id="rId3" Type="http://schemas.microsoft.com/office/2007/relationships/media" Target="../media/media261.m4a"/><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audio" Target="../media/media260.m4a"/><Relationship Id="rId1" Type="http://schemas.microsoft.com/office/2007/relationships/media" Target="../media/media260.m4a"/><Relationship Id="rId6" Type="http://schemas.openxmlformats.org/officeDocument/2006/relationships/audio" Target="../media/media2.m4a"/><Relationship Id="rId11" Type="http://schemas.openxmlformats.org/officeDocument/2006/relationships/image" Target="../media/image214.png"/><Relationship Id="rId5" Type="http://schemas.microsoft.com/office/2007/relationships/media" Target="../media/media2.m4a"/><Relationship Id="rId10" Type="http://schemas.openxmlformats.org/officeDocument/2006/relationships/image" Target="../media/image213.png"/><Relationship Id="rId4" Type="http://schemas.openxmlformats.org/officeDocument/2006/relationships/audio" Target="../media/media261.m4a"/><Relationship Id="rId9" Type="http://schemas.openxmlformats.org/officeDocument/2006/relationships/image" Target="../media/image212.jpeg"/></Relationships>
</file>

<file path=ppt/slides/_rels/slide94.xml.rels><?xml version="1.0" encoding="UTF-8" standalone="yes"?>
<Relationships xmlns="http://schemas.openxmlformats.org/package/2006/relationships"><Relationship Id="rId8" Type="http://schemas.openxmlformats.org/officeDocument/2006/relationships/notesSlide" Target="../notesSlides/notesSlide94.xml"/><Relationship Id="rId13" Type="http://schemas.openxmlformats.org/officeDocument/2006/relationships/image" Target="../media/image218.png"/><Relationship Id="rId3" Type="http://schemas.microsoft.com/office/2007/relationships/media" Target="../media/media263.m4a"/><Relationship Id="rId7" Type="http://schemas.openxmlformats.org/officeDocument/2006/relationships/slideLayout" Target="../slideLayouts/slideLayout1.xml"/><Relationship Id="rId12" Type="http://schemas.openxmlformats.org/officeDocument/2006/relationships/image" Target="../media/image217.jpeg"/><Relationship Id="rId2" Type="http://schemas.openxmlformats.org/officeDocument/2006/relationships/audio" Target="../media/media262.m4a"/><Relationship Id="rId1" Type="http://schemas.microsoft.com/office/2007/relationships/media" Target="../media/media262.m4a"/><Relationship Id="rId6" Type="http://schemas.openxmlformats.org/officeDocument/2006/relationships/audio" Target="../media/media2.m4a"/><Relationship Id="rId11" Type="http://schemas.openxmlformats.org/officeDocument/2006/relationships/image" Target="../media/image216.png"/><Relationship Id="rId5" Type="http://schemas.microsoft.com/office/2007/relationships/media" Target="../media/media2.m4a"/><Relationship Id="rId10" Type="http://schemas.openxmlformats.org/officeDocument/2006/relationships/image" Target="../media/image215.jpeg"/><Relationship Id="rId4" Type="http://schemas.openxmlformats.org/officeDocument/2006/relationships/audio" Target="../media/media263.m4a"/><Relationship Id="rId9" Type="http://schemas.openxmlformats.org/officeDocument/2006/relationships/image" Target="../media/image212.jpeg"/><Relationship Id="rId14" Type="http://schemas.openxmlformats.org/officeDocument/2006/relationships/image" Target="../media/image5.png"/></Relationships>
</file>

<file path=ppt/slides/_rels/slide95.xml.rels><?xml version="1.0" encoding="UTF-8" standalone="yes"?>
<Relationships xmlns="http://schemas.openxmlformats.org/package/2006/relationships"><Relationship Id="rId8" Type="http://schemas.openxmlformats.org/officeDocument/2006/relationships/audio" Target="../media/media2.m4a"/><Relationship Id="rId13" Type="http://schemas.openxmlformats.org/officeDocument/2006/relationships/image" Target="../media/image186.png"/><Relationship Id="rId3" Type="http://schemas.microsoft.com/office/2007/relationships/media" Target="../media/media265.m4a"/><Relationship Id="rId7" Type="http://schemas.microsoft.com/office/2007/relationships/media" Target="../media/media2.m4a"/><Relationship Id="rId12" Type="http://schemas.openxmlformats.org/officeDocument/2006/relationships/image" Target="../media/image220.jpeg"/><Relationship Id="rId2" Type="http://schemas.openxmlformats.org/officeDocument/2006/relationships/audio" Target="../media/media264.m4a"/><Relationship Id="rId16" Type="http://schemas.openxmlformats.org/officeDocument/2006/relationships/image" Target="../media/image5.png"/><Relationship Id="rId1" Type="http://schemas.microsoft.com/office/2007/relationships/media" Target="../media/media264.m4a"/><Relationship Id="rId6" Type="http://schemas.openxmlformats.org/officeDocument/2006/relationships/audio" Target="../media/media266.m4a"/><Relationship Id="rId11" Type="http://schemas.openxmlformats.org/officeDocument/2006/relationships/image" Target="../media/image219.jpeg"/><Relationship Id="rId5" Type="http://schemas.microsoft.com/office/2007/relationships/media" Target="../media/media266.m4a"/><Relationship Id="rId15" Type="http://schemas.openxmlformats.org/officeDocument/2006/relationships/image" Target="../media/image222.png"/><Relationship Id="rId10" Type="http://schemas.openxmlformats.org/officeDocument/2006/relationships/notesSlide" Target="../notesSlides/notesSlide95.xml"/><Relationship Id="rId4" Type="http://schemas.openxmlformats.org/officeDocument/2006/relationships/audio" Target="../media/media265.m4a"/><Relationship Id="rId9" Type="http://schemas.openxmlformats.org/officeDocument/2006/relationships/slideLayout" Target="../slideLayouts/slideLayout1.xml"/><Relationship Id="rId14" Type="http://schemas.openxmlformats.org/officeDocument/2006/relationships/image" Target="../media/image221.png"/></Relationships>
</file>

<file path=ppt/slides/_rels/slide96.xml.rels><?xml version="1.0" encoding="UTF-8" standalone="yes"?>
<Relationships xmlns="http://schemas.openxmlformats.org/package/2006/relationships"><Relationship Id="rId8" Type="http://schemas.openxmlformats.org/officeDocument/2006/relationships/audio" Target="../media/media270.m4a"/><Relationship Id="rId13" Type="http://schemas.openxmlformats.org/officeDocument/2006/relationships/image" Target="../media/image223.png"/><Relationship Id="rId3" Type="http://schemas.microsoft.com/office/2007/relationships/media" Target="../media/media268.m4a"/><Relationship Id="rId7" Type="http://schemas.microsoft.com/office/2007/relationships/media" Target="../media/media270.m4a"/><Relationship Id="rId12" Type="http://schemas.openxmlformats.org/officeDocument/2006/relationships/notesSlide" Target="../notesSlides/notesSlide96.xml"/><Relationship Id="rId17" Type="http://schemas.openxmlformats.org/officeDocument/2006/relationships/image" Target="../media/image5.png"/><Relationship Id="rId2" Type="http://schemas.openxmlformats.org/officeDocument/2006/relationships/audio" Target="../media/media267.m4a"/><Relationship Id="rId16" Type="http://schemas.openxmlformats.org/officeDocument/2006/relationships/image" Target="../media/image226.png"/><Relationship Id="rId1" Type="http://schemas.microsoft.com/office/2007/relationships/media" Target="../media/media267.m4a"/><Relationship Id="rId6" Type="http://schemas.openxmlformats.org/officeDocument/2006/relationships/audio" Target="../media/media269.m4a"/><Relationship Id="rId11" Type="http://schemas.openxmlformats.org/officeDocument/2006/relationships/slideLayout" Target="../slideLayouts/slideLayout1.xml"/><Relationship Id="rId5" Type="http://schemas.microsoft.com/office/2007/relationships/media" Target="../media/media269.m4a"/><Relationship Id="rId15" Type="http://schemas.openxmlformats.org/officeDocument/2006/relationships/image" Target="../media/image225.png"/><Relationship Id="rId10" Type="http://schemas.openxmlformats.org/officeDocument/2006/relationships/audio" Target="../media/media2.m4a"/><Relationship Id="rId4" Type="http://schemas.openxmlformats.org/officeDocument/2006/relationships/audio" Target="../media/media268.m4a"/><Relationship Id="rId9" Type="http://schemas.microsoft.com/office/2007/relationships/media" Target="../media/media2.m4a"/><Relationship Id="rId14" Type="http://schemas.openxmlformats.org/officeDocument/2006/relationships/image" Target="../media/image224.png"/></Relationships>
</file>

<file path=ppt/slides/_rels/slide97.xml.rels><?xml version="1.0" encoding="UTF-8" standalone="yes"?>
<Relationships xmlns="http://schemas.openxmlformats.org/package/2006/relationships"><Relationship Id="rId8" Type="http://schemas.openxmlformats.org/officeDocument/2006/relationships/notesSlide" Target="../notesSlides/notesSlide97.xml"/><Relationship Id="rId13" Type="http://schemas.openxmlformats.org/officeDocument/2006/relationships/image" Target="../media/image61.png"/><Relationship Id="rId3" Type="http://schemas.microsoft.com/office/2007/relationships/media" Target="../media/media272.m4a"/><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audio" Target="../media/media271.m4a"/><Relationship Id="rId1" Type="http://schemas.microsoft.com/office/2007/relationships/media" Target="../media/media271.m4a"/><Relationship Id="rId6" Type="http://schemas.openxmlformats.org/officeDocument/2006/relationships/audio" Target="../media/media2.m4a"/><Relationship Id="rId11" Type="http://schemas.openxmlformats.org/officeDocument/2006/relationships/image" Target="../media/image191.jpeg"/><Relationship Id="rId5" Type="http://schemas.microsoft.com/office/2007/relationships/media" Target="../media/media2.m4a"/><Relationship Id="rId10" Type="http://schemas.openxmlformats.org/officeDocument/2006/relationships/image" Target="../media/image190.jpeg"/><Relationship Id="rId4" Type="http://schemas.openxmlformats.org/officeDocument/2006/relationships/audio" Target="../media/media272.m4a"/><Relationship Id="rId9" Type="http://schemas.openxmlformats.org/officeDocument/2006/relationships/image" Target="../media/image187.jpeg"/><Relationship Id="rId14" Type="http://schemas.openxmlformats.org/officeDocument/2006/relationships/image" Target="../media/image5.png"/></Relationships>
</file>

<file path=ppt/slides/_rels/slide98.xml.rels><?xml version="1.0" encoding="UTF-8" standalone="yes"?>
<Relationships xmlns="http://schemas.openxmlformats.org/package/2006/relationships"><Relationship Id="rId8" Type="http://schemas.openxmlformats.org/officeDocument/2006/relationships/notesSlide" Target="../notesSlides/notesSlide98.xml"/><Relationship Id="rId13" Type="http://schemas.openxmlformats.org/officeDocument/2006/relationships/image" Target="../media/image5.png"/><Relationship Id="rId3" Type="http://schemas.microsoft.com/office/2007/relationships/media" Target="../media/media242.m4a"/><Relationship Id="rId7" Type="http://schemas.openxmlformats.org/officeDocument/2006/relationships/slideLayout" Target="../slideLayouts/slideLayout1.xml"/><Relationship Id="rId12" Type="http://schemas.openxmlformats.org/officeDocument/2006/relationships/image" Target="../media/image228.png"/><Relationship Id="rId2" Type="http://schemas.openxmlformats.org/officeDocument/2006/relationships/audio" Target="../media/media273.m4a"/><Relationship Id="rId1" Type="http://schemas.microsoft.com/office/2007/relationships/media" Target="../media/media273.m4a"/><Relationship Id="rId6" Type="http://schemas.openxmlformats.org/officeDocument/2006/relationships/audio" Target="../media/media2.m4a"/><Relationship Id="rId11" Type="http://schemas.openxmlformats.org/officeDocument/2006/relationships/image" Target="../media/image227.png"/><Relationship Id="rId5" Type="http://schemas.microsoft.com/office/2007/relationships/media" Target="../media/media2.m4a"/><Relationship Id="rId10" Type="http://schemas.openxmlformats.org/officeDocument/2006/relationships/image" Target="../media/image193.jpeg"/><Relationship Id="rId4" Type="http://schemas.openxmlformats.org/officeDocument/2006/relationships/audio" Target="../media/media242.m4a"/><Relationship Id="rId9" Type="http://schemas.openxmlformats.org/officeDocument/2006/relationships/image" Target="../media/image190.jpeg"/></Relationships>
</file>

<file path=ppt/slides/_rels/slide99.xml.rels><?xml version="1.0" encoding="UTF-8" standalone="yes"?>
<Relationships xmlns="http://schemas.openxmlformats.org/package/2006/relationships"><Relationship Id="rId8" Type="http://schemas.openxmlformats.org/officeDocument/2006/relationships/notesSlide" Target="../notesSlides/notesSlide99.xml"/><Relationship Id="rId13" Type="http://schemas.openxmlformats.org/officeDocument/2006/relationships/image" Target="../media/image5.png"/><Relationship Id="rId3" Type="http://schemas.microsoft.com/office/2007/relationships/media" Target="../media/media275.m4a"/><Relationship Id="rId7" Type="http://schemas.openxmlformats.org/officeDocument/2006/relationships/slideLayout" Target="../slideLayouts/slideLayout1.xml"/><Relationship Id="rId12" Type="http://schemas.openxmlformats.org/officeDocument/2006/relationships/image" Target="../media/image229.png"/><Relationship Id="rId2" Type="http://schemas.openxmlformats.org/officeDocument/2006/relationships/audio" Target="../media/media274.m4a"/><Relationship Id="rId1" Type="http://schemas.microsoft.com/office/2007/relationships/media" Target="../media/media274.m4a"/><Relationship Id="rId6" Type="http://schemas.openxmlformats.org/officeDocument/2006/relationships/audio" Target="../media/media2.m4a"/><Relationship Id="rId11" Type="http://schemas.openxmlformats.org/officeDocument/2006/relationships/image" Target="../media/image186.png"/><Relationship Id="rId5" Type="http://schemas.microsoft.com/office/2007/relationships/media" Target="../media/media2.m4a"/><Relationship Id="rId10" Type="http://schemas.openxmlformats.org/officeDocument/2006/relationships/image" Target="../media/image195.jpeg"/><Relationship Id="rId4" Type="http://schemas.openxmlformats.org/officeDocument/2006/relationships/audio" Target="../media/media275.m4a"/><Relationship Id="rId9" Type="http://schemas.openxmlformats.org/officeDocument/2006/relationships/image" Target="../media/image1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p:txBody>
          <a:bodyPr/>
          <a:lstStyle/>
          <a:p>
            <a:pPr>
              <a:defRPr/>
            </a:pPr>
            <a:fld id="{4DFF2C83-31A1-4671-8A0F-5422E50776CD}" type="slidenum">
              <a:rPr lang="en-US"/>
              <a:pPr>
                <a:defRPr/>
              </a:pPr>
              <a:t>1</a:t>
            </a:fld>
            <a:endParaRPr lang="en-US" dirty="0"/>
          </a:p>
        </p:txBody>
      </p:sp>
      <p:sp>
        <p:nvSpPr>
          <p:cNvPr id="6" name="Rectangle 5"/>
          <p:cNvSpPr/>
          <p:nvPr/>
        </p:nvSpPr>
        <p:spPr>
          <a:xfrm>
            <a:off x="6567896" y="5699127"/>
            <a:ext cx="269050" cy="474366"/>
          </a:xfrm>
          <a:prstGeom prst="rect">
            <a:avLst/>
          </a:prstGeom>
        </p:spPr>
        <p:txBody>
          <a:bodyPr wrap="none" lIns="88774" tIns="44389" rIns="88774" bIns="44389">
            <a:spAutoFit/>
          </a:bodyPr>
          <a:lstStyle/>
          <a:p>
            <a:pPr algn="ctr" eaLnBrk="0" hangingPunct="0">
              <a:defRPr/>
            </a:pPr>
            <a:r>
              <a:rPr lang="en-US" sz="2500" dirty="0" smtClean="0">
                <a:solidFill>
                  <a:schemeClr val="tx1"/>
                </a:solidFill>
                <a:effectLst>
                  <a:outerShdw blurRad="38100" dist="38100" dir="2700000" algn="tl">
                    <a:srgbClr val="000000"/>
                  </a:outerShdw>
                </a:effectLst>
              </a:rPr>
              <a:t> </a:t>
            </a:r>
            <a:endParaRPr lang="en-US" sz="2500" dirty="0">
              <a:solidFill>
                <a:schemeClr val="tx1"/>
              </a:solidFill>
              <a:effectLst>
                <a:outerShdw blurRad="38100" dist="38100" dir="2700000" algn="tl">
                  <a:srgbClr val="000000"/>
                </a:outerShdw>
              </a:effectLst>
            </a:endParaRPr>
          </a:p>
        </p:txBody>
      </p:sp>
      <p:pic>
        <p:nvPicPr>
          <p:cNvPr id="9" name="slide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743362" y="3623468"/>
            <a:ext cx="406208" cy="296864"/>
          </a:xfrm>
          <a:prstGeom prst="rect">
            <a:avLst/>
          </a:prstGeom>
          <a:noFill/>
          <a:ln w="9525">
            <a:noFill/>
            <a:miter lim="800000"/>
            <a:headEnd/>
            <a:tailEnd/>
          </a:ln>
        </p:spPr>
      </p:pic>
      <p:sp>
        <p:nvSpPr>
          <p:cNvPr id="8" name="Rectangle 7"/>
          <p:cNvSpPr/>
          <p:nvPr/>
        </p:nvSpPr>
        <p:spPr>
          <a:xfrm>
            <a:off x="4503249" y="5699127"/>
            <a:ext cx="4398387" cy="474366"/>
          </a:xfrm>
          <a:prstGeom prst="rect">
            <a:avLst/>
          </a:prstGeom>
        </p:spPr>
        <p:txBody>
          <a:bodyPr wrap="none" lIns="88774" tIns="44389" rIns="88774" bIns="44389">
            <a:spAutoFit/>
          </a:bodyPr>
          <a:lstStyle/>
          <a:p>
            <a:pPr algn="ctr" eaLnBrk="0" hangingPunct="0">
              <a:defRPr/>
            </a:pPr>
            <a:r>
              <a:rPr lang="en-US" sz="2500" dirty="0" smtClean="0">
                <a:solidFill>
                  <a:schemeClr val="tx2"/>
                </a:solidFill>
                <a:effectLst>
                  <a:outerShdw blurRad="38100" dist="38100" dir="2700000" algn="tl">
                    <a:srgbClr val="000000"/>
                  </a:outerShdw>
                </a:effectLst>
              </a:rPr>
              <a:t>Ford </a:t>
            </a:r>
            <a:r>
              <a:rPr lang="en-US" sz="2500" dirty="0" smtClean="0">
                <a:solidFill>
                  <a:schemeClr val="tx2"/>
                </a:solidFill>
                <a:effectLst>
                  <a:outerShdw blurRad="38100" dist="38100" dir="2700000" algn="tl">
                    <a:srgbClr val="000000"/>
                  </a:outerShdw>
                </a:effectLst>
              </a:rPr>
              <a:t>Dagenham </a:t>
            </a:r>
            <a:r>
              <a:rPr lang="en-US" sz="2500" dirty="0" smtClean="0">
                <a:solidFill>
                  <a:schemeClr val="tx2"/>
                </a:solidFill>
                <a:effectLst>
                  <a:outerShdw blurRad="38100" dist="38100" dir="2700000" algn="tl">
                    <a:srgbClr val="000000"/>
                  </a:outerShdw>
                </a:effectLst>
              </a:rPr>
              <a:t>Engine Plant</a:t>
            </a:r>
            <a:endParaRPr lang="en-US" sz="2500" dirty="0">
              <a:effectLst>
                <a:outerShdw blurRad="38100" dist="38100" dir="2700000" algn="tl">
                  <a:srgbClr val="000000"/>
                </a:outerShdw>
              </a:effectLst>
            </a:endParaRPr>
          </a:p>
        </p:txBody>
      </p:sp>
      <p:pic>
        <p:nvPicPr>
          <p:cNvPr id="5"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41280" y="6858000"/>
            <a:ext cx="274320" cy="274320"/>
          </a:xfrm>
          <a:prstGeom prst="rect">
            <a:avLst/>
          </a:prstGeom>
        </p:spPr>
      </p:pic>
      <p:pic>
        <p:nvPicPr>
          <p:cNvPr id="2" name="Picture 1"/>
          <p:cNvPicPr>
            <a:picLocks/>
          </p:cNvPicPr>
          <p:nvPr/>
        </p:nvPicPr>
        <p:blipFill>
          <a:blip r:embed="rId11">
            <a:extLst>
              <a:ext uri="{BEBA8EAE-BF5A-486C-A8C5-ECC9F3942E4B}">
                <a14:imgProps xmlns:a14="http://schemas.microsoft.com/office/drawing/2010/main">
                  <a14:imgLayer r:embed="rId12">
                    <a14:imgEffect>
                      <a14:backgroundRemoval t="0" b="100000" l="0" r="100000">
                        <a14:foregroundMark x1="3667" y1="54043" x2="3667" y2="54043"/>
                        <a14:foregroundMark x1="8000" y1="65957" x2="8000" y2="65957"/>
                        <a14:foregroundMark x1="16500" y1="80426" x2="16500" y2="80426"/>
                        <a14:foregroundMark x1="25833" y1="87234" x2="25833" y2="87234"/>
                        <a14:foregroundMark x1="40667" y1="93617" x2="40667" y2="93617"/>
                        <a14:foregroundMark x1="71167" y1="89787" x2="71167" y2="89787"/>
                        <a14:foregroundMark x1="94667" y1="64681" x2="94667" y2="64681"/>
                        <a14:foregroundMark x1="60333" y1="94043" x2="60333" y2="94043"/>
                        <a14:foregroundMark x1="56500" y1="94468" x2="56500" y2="94468"/>
                        <a14:foregroundMark x1="78167" y1="85532" x2="78167" y2="85532"/>
                        <a14:foregroundMark x1="90167" y1="72340" x2="90167" y2="72340"/>
                        <a14:foregroundMark x1="88000" y1="75745" x2="88000" y2="75745"/>
                        <a14:foregroundMark x1="95333" y1="51915" x2="95333" y2="51915"/>
                        <a14:foregroundMark x1="97833" y1="43404" x2="97833" y2="43404"/>
                        <a14:foregroundMark x1="99000" y1="50638" x2="99000" y2="50638"/>
                        <a14:foregroundMark x1="96167" y1="50638" x2="96167" y2="50638"/>
                        <a14:foregroundMark x1="88167" y1="22128" x2="88167" y2="22128"/>
                        <a14:foregroundMark x1="80167" y1="14894" x2="80167" y2="14894"/>
                        <a14:foregroundMark x1="76500" y1="11915" x2="76500" y2="11915"/>
                        <a14:foregroundMark x1="85833" y1="18723" x2="85833" y2="18723"/>
                        <a14:foregroundMark x1="71167" y1="8085" x2="71167" y2="8085"/>
                        <a14:foregroundMark x1="73833" y1="9787" x2="73833" y2="9787"/>
                        <a14:foregroundMark x1="60833" y1="3830" x2="60833" y2="3830"/>
                        <a14:foregroundMark x1="68833" y1="5532" x2="68833" y2="5532"/>
                        <a14:foregroundMark x1="53500" y1="5532" x2="53500" y2="5532"/>
                        <a14:foregroundMark x1="50833" y1="5957" x2="50833" y2="5957"/>
                        <a14:foregroundMark x1="49167" y1="5532" x2="49167" y2="5532"/>
                        <a14:foregroundMark x1="44167" y1="5532" x2="44167" y2="5532"/>
                        <a14:foregroundMark x1="40500" y1="7234" x2="40500" y2="7234"/>
                        <a14:foregroundMark x1="35500" y1="5106" x2="35500" y2="5106"/>
                        <a14:foregroundMark x1="31500" y1="8511" x2="31500" y2="8511"/>
                        <a14:foregroundMark x1="24000" y1="11064" x2="24000" y2="11064"/>
                        <a14:foregroundMark x1="17667" y1="15319" x2="17667" y2="15319"/>
                        <a14:foregroundMark x1="6000" y1="30213" x2="6000" y2="30213"/>
                        <a14:foregroundMark x1="3833" y1="45106" x2="3833" y2="45106"/>
                        <a14:foregroundMark x1="5500" y1="51489" x2="5500" y2="51489"/>
                        <a14:foregroundMark x1="2833" y1="45532" x2="2833" y2="45532"/>
                        <a14:foregroundMark x1="7833" y1="35745" x2="7833" y2="35745"/>
                        <a14:foregroundMark x1="3000" y1="40851" x2="3000" y2="40851"/>
                        <a14:foregroundMark x1="14333" y1="18298" x2="14333" y2="18298"/>
                        <a14:foregroundMark x1="11333" y1="23404" x2="11333" y2="23404"/>
                        <a14:foregroundMark x1="11500" y1="27660" x2="11500" y2="27660"/>
                        <a14:foregroundMark x1="17167" y1="21702" x2="17167" y2="21702"/>
                        <a14:foregroundMark x1="20500" y1="17872" x2="20500" y2="17872"/>
                        <a14:foregroundMark x1="22333" y1="15319" x2="22333" y2="15319"/>
                        <a14:foregroundMark x1="26500" y1="13191" x2="26500" y2="13191"/>
                        <a14:foregroundMark x1="54500" y1="95745" x2="54500" y2="95745"/>
                        <a14:foregroundMark x1="33833" y1="6383" x2="33833" y2="6383"/>
                        <a14:foregroundMark x1="48167" y1="4255" x2="48167" y2="4255"/>
                        <a14:backgroundMark x1="32833" y1="1277" x2="32833" y2="1277"/>
                        <a14:backgroundMark x1="68667" y1="2553" x2="68667" y2="2553"/>
                        <a14:backgroundMark x1="66833" y1="1702" x2="66833" y2="1702"/>
                        <a14:backgroundMark x1="64500" y1="1277" x2="64500" y2="1277"/>
                        <a14:backgroundMark x1="62333" y1="1277" x2="62333" y2="1277"/>
                        <a14:backgroundMark x1="60167" y1="851" x2="60167" y2="851"/>
                        <a14:backgroundMark x1="57000" y1="851" x2="57000" y2="851"/>
                        <a14:backgroundMark x1="55500" y1="426" x2="55500" y2="426"/>
                        <a14:backgroundMark x1="53500" y1="1277" x2="53500" y2="1277"/>
                        <a14:backgroundMark x1="51500" y1="1277" x2="51500" y2="1277"/>
                        <a14:backgroundMark x1="48167" y1="851" x2="48167" y2="851"/>
                        <a14:backgroundMark x1="45167" y1="1277" x2="45167" y2="1277"/>
                        <a14:backgroundMark x1="42333" y1="851" x2="42333" y2="851"/>
                        <a14:backgroundMark x1="34667" y1="1702" x2="34667" y2="1702"/>
                        <a14:backgroundMark x1="36667" y1="2128" x2="36667" y2="2128"/>
                      </a14:backgroundRemoval>
                    </a14:imgEffect>
                  </a14:imgLayer>
                </a14:imgProps>
              </a:ext>
              <a:ext uri="{28A0092B-C50C-407E-A947-70E740481C1C}">
                <a14:useLocalDpi xmlns:a14="http://schemas.microsoft.com/office/drawing/2010/main" val="0"/>
              </a:ext>
            </a:extLst>
          </a:blip>
          <a:stretch>
            <a:fillRect/>
          </a:stretch>
        </p:blipFill>
        <p:spPr>
          <a:xfrm>
            <a:off x="5178421" y="3174999"/>
            <a:ext cx="3048000" cy="1193800"/>
          </a:xfrm>
          <a:prstGeom prst="rect">
            <a:avLst/>
          </a:prstGeom>
        </p:spPr>
      </p:pic>
      <p:pic>
        <p:nvPicPr>
          <p:cNvPr id="10" name="slide 1-2 (Ford Dagenha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809306" y="5899173"/>
            <a:ext cx="274320" cy="27432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2507" fill="hold"/>
                                        <p:tgtEl>
                                          <p:spTgt spid="9"/>
                                        </p:tgtEl>
                                      </p:cBhvr>
                                    </p:cmd>
                                  </p:childTnLst>
                                </p:cTn>
                              </p:par>
                            </p:childTnLst>
                          </p:cTn>
                        </p:par>
                        <p:par>
                          <p:cTn id="7" fill="hold">
                            <p:stCondLst>
                              <p:cond delay="7507"/>
                            </p:stCondLst>
                            <p:childTnLst>
                              <p:par>
                                <p:cTn id="8" presetID="10"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fill="hold" grpId="0" nodeType="withEffect">
                                  <p:stCondLst>
                                    <p:cond delay="4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0"/>
                                        <p:tgtEl>
                                          <p:spTgt spid="8"/>
                                        </p:tgtEl>
                                      </p:cBhvr>
                                    </p:animEffect>
                                  </p:childTnLst>
                                </p:cTn>
                              </p:par>
                              <p:par>
                                <p:cTn id="14" presetID="1" presetClass="mediacall" presetSubtype="0" fill="hold" nodeType="withEffect">
                                  <p:stCondLst>
                                    <p:cond delay="1500"/>
                                  </p:stCondLst>
                                  <p:childTnLst>
                                    <p:cmd type="call" cmd="playFrom(0.0)">
                                      <p:cBhvr>
                                        <p:cTn id="15" dur="4257" fill="hold"/>
                                        <p:tgtEl>
                                          <p:spTgt spid="10"/>
                                        </p:tgtEl>
                                      </p:cBhvr>
                                    </p:cmd>
                                  </p:childTnLst>
                                </p:cTn>
                              </p:par>
                            </p:childTnLst>
                          </p:cTn>
                        </p:par>
                        <p:par>
                          <p:cTn id="16" fill="hold">
                            <p:stCondLst>
                              <p:cond delay="14507"/>
                            </p:stCondLst>
                            <p:childTnLst>
                              <p:par>
                                <p:cTn id="17" presetID="1" presetClass="mediacall" presetSubtype="0" fill="hold" nodeType="afterEffect">
                                  <p:stCondLst>
                                    <p:cond delay="5000"/>
                                  </p:stCondLst>
                                  <p:childTnLst>
                                    <p:cmd type="call" cmd="playFrom(0.0)">
                                      <p:cBhvr>
                                        <p:cTn id="18" dur="1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mute="1" showWhenStopped="0">
                <p:cTn id="20" fill="hold" display="0">
                  <p:stCondLst>
                    <p:cond delay="indefinite"/>
                  </p:stCondLst>
                  <p:endCondLst>
                    <p:cond evt="onStopAudio" delay="0">
                      <p:tgtEl>
                        <p:sldTgt/>
                      </p:tgtEl>
                    </p:cond>
                  </p:endCondLst>
                </p:cTn>
                <p:tgtEl>
                  <p:spTgt spid="5"/>
                </p:tgtEl>
              </p:cMediaNode>
            </p:audio>
            <p:audio>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193D0524-1D76-47B1-B40A-194D683F942F}" type="slidenum">
              <a:rPr lang="en-US"/>
              <a:pPr>
                <a:defRPr/>
              </a:pPr>
              <a:t>10</a:t>
            </a:fld>
            <a:endParaRPr lang="en-US" dirty="0"/>
          </a:p>
        </p:txBody>
      </p:sp>
      <p:sp>
        <p:nvSpPr>
          <p:cNvPr id="33794"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34500"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234501"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Sound – Energy in Motion</a:t>
            </a:r>
          </a:p>
        </p:txBody>
      </p:sp>
      <p:sp>
        <p:nvSpPr>
          <p:cNvPr id="234502" name="Text Box 6"/>
          <p:cNvSpPr txBox="1">
            <a:spLocks noChangeArrowheads="1"/>
          </p:cNvSpPr>
          <p:nvPr/>
        </p:nvSpPr>
        <p:spPr bwMode="auto">
          <a:xfrm>
            <a:off x="1341333" y="2377440"/>
            <a:ext cx="10722187" cy="933831"/>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Sound is the mechanical vibration of particles in a medium (material).  When </a:t>
            </a:r>
            <a:r>
              <a:rPr lang="en-US" dirty="0" smtClean="0">
                <a:solidFill>
                  <a:schemeClr val="tx1"/>
                </a:solidFill>
                <a:effectLst>
                  <a:outerShdw blurRad="38100" dist="38100" dir="2700000" algn="tl">
                    <a:srgbClr val="000000"/>
                  </a:outerShdw>
                </a:effectLst>
                <a:cs typeface="+mn-cs"/>
              </a:rPr>
              <a:t>sound waves travel </a:t>
            </a:r>
            <a:r>
              <a:rPr lang="en-US" dirty="0">
                <a:solidFill>
                  <a:schemeClr val="tx1"/>
                </a:solidFill>
                <a:effectLst>
                  <a:outerShdw blurRad="38100" dist="38100" dir="2700000" algn="tl">
                    <a:srgbClr val="000000"/>
                  </a:outerShdw>
                </a:effectLst>
                <a:cs typeface="+mn-cs"/>
              </a:rPr>
              <a:t>in material, the particles in the material vibrate about a fixed point at the same frequency as the sound wave.  The particles do not travel with the wave but only react to the energy of the wave</a:t>
            </a:r>
            <a:r>
              <a:rPr lang="en-US" dirty="0" smtClean="0">
                <a:solidFill>
                  <a:schemeClr val="tx1"/>
                </a:solidFill>
                <a:effectLst>
                  <a:outerShdw blurRad="38100" dist="38100" dir="2700000" algn="tl">
                    <a:srgbClr val="000000"/>
                  </a:outerShdw>
                </a:effectLst>
                <a:cs typeface="+mn-cs"/>
              </a:rPr>
              <a:t>.</a:t>
            </a:r>
            <a:endParaRPr lang="en-US" sz="900" dirty="0">
              <a:solidFill>
                <a:schemeClr val="tx1"/>
              </a:solidFill>
              <a:effectLst>
                <a:outerShdw blurRad="38100" dist="38100" dir="2700000" algn="tl">
                  <a:srgbClr val="000000"/>
                </a:outerShdw>
              </a:effectLst>
              <a:cs typeface="+mn-cs"/>
            </a:endParaRPr>
          </a:p>
        </p:txBody>
      </p:sp>
      <p:pic>
        <p:nvPicPr>
          <p:cNvPr id="9" name="slide 1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795538" y="2377440"/>
            <a:ext cx="406208" cy="304800"/>
          </a:xfrm>
          <a:prstGeom prst="rect">
            <a:avLst/>
          </a:prstGeom>
        </p:spPr>
      </p:pic>
      <p:pic>
        <p:nvPicPr>
          <p:cNvPr id="10" name="slide 1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95538" y="3740005"/>
            <a:ext cx="406208" cy="304800"/>
          </a:xfrm>
          <a:prstGeom prst="rect">
            <a:avLst/>
          </a:prstGeom>
        </p:spPr>
      </p:pic>
      <p:sp>
        <p:nvSpPr>
          <p:cNvPr id="11" name="Rectangle 10"/>
          <p:cNvSpPr/>
          <p:nvPr/>
        </p:nvSpPr>
        <p:spPr>
          <a:xfrm>
            <a:off x="1340485" y="3657600"/>
            <a:ext cx="10723880" cy="369332"/>
          </a:xfrm>
          <a:prstGeom prst="rect">
            <a:avLst/>
          </a:prstGeom>
        </p:spPr>
        <p:txBody>
          <a:bodyPr>
            <a:spAutoFit/>
          </a:bodyPr>
          <a:lstStyle/>
          <a:p>
            <a:pPr algn="just">
              <a:spcBef>
                <a:spcPts val="669"/>
              </a:spcBef>
              <a:spcAft>
                <a:spcPts val="669"/>
              </a:spcAft>
              <a:defRPr/>
            </a:pPr>
            <a:r>
              <a:rPr lang="en-US" dirty="0" smtClean="0">
                <a:solidFill>
                  <a:schemeClr val="tx1"/>
                </a:solidFill>
                <a:effectLst>
                  <a:outerShdw blurRad="38100" dist="38100" dir="2700000" algn="tl">
                    <a:srgbClr val="000000"/>
                  </a:outerShdw>
                </a:effectLst>
                <a:cs typeface="+mn-cs"/>
              </a:rPr>
              <a:t>It is the energy of the wave that moves through the material.</a:t>
            </a:r>
            <a:endParaRPr lang="en-US" dirty="0">
              <a:solidFill>
                <a:schemeClr val="tx1"/>
              </a:solidFill>
              <a:effectLst>
                <a:outerShdw blurRad="38100" dist="38100" dir="2700000" algn="tl">
                  <a:srgbClr val="000000"/>
                </a:outerShdw>
              </a:effectLst>
              <a:cs typeface="+mn-cs"/>
            </a:endParaRPr>
          </a:p>
        </p:txBody>
      </p:sp>
      <p:pic>
        <p:nvPicPr>
          <p:cNvPr id="12" name="slide 10-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tretch>
            <a:fillRect/>
          </a:stretch>
        </p:blipFill>
        <p:spPr>
          <a:xfrm>
            <a:off x="12795538" y="1828800"/>
            <a:ext cx="406208" cy="304800"/>
          </a:xfrm>
          <a:prstGeom prst="rect">
            <a:avLst/>
          </a:prstGeom>
        </p:spPr>
      </p:pic>
      <p:pic>
        <p:nvPicPr>
          <p:cNvPr id="13"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450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34501"/>
                                        </p:tgtEl>
                                        <p:attrNameLst>
                                          <p:attrName>style.visibility</p:attrName>
                                        </p:attrNameLst>
                                      </p:cBhvr>
                                      <p:to>
                                        <p:strVal val="visible"/>
                                      </p:to>
                                    </p:set>
                                    <p:animEffect transition="in" filter="fade">
                                      <p:cBhvr>
                                        <p:cTn id="10" dur="2000"/>
                                        <p:tgtEl>
                                          <p:spTgt spid="234501"/>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020" fill="hold"/>
                                        <p:tgtEl>
                                          <p:spTgt spid="12"/>
                                        </p:tgtEl>
                                      </p:cBhvr>
                                    </p:cmd>
                                  </p:childTnLst>
                                </p:cTn>
                              </p:par>
                            </p:childTnLst>
                          </p:cTn>
                        </p:par>
                        <p:par>
                          <p:cTn id="14" fill="hold">
                            <p:stCondLst>
                              <p:cond delay="4020"/>
                            </p:stCondLst>
                            <p:childTnLst>
                              <p:par>
                                <p:cTn id="15" presetID="10" presetClass="entr" presetSubtype="0" fill="hold" grpId="0" nodeType="afterEffect">
                                  <p:stCondLst>
                                    <p:cond delay="500"/>
                                  </p:stCondLst>
                                  <p:childTnLst>
                                    <p:set>
                                      <p:cBhvr>
                                        <p:cTn id="16" dur="1" fill="hold">
                                          <p:stCondLst>
                                            <p:cond delay="0"/>
                                          </p:stCondLst>
                                        </p:cTn>
                                        <p:tgtEl>
                                          <p:spTgt spid="234502"/>
                                        </p:tgtEl>
                                        <p:attrNameLst>
                                          <p:attrName>style.visibility</p:attrName>
                                        </p:attrNameLst>
                                      </p:cBhvr>
                                      <p:to>
                                        <p:strVal val="visible"/>
                                      </p:to>
                                    </p:set>
                                    <p:animEffect transition="in" filter="fade">
                                      <p:cBhvr>
                                        <p:cTn id="17" dur="2000"/>
                                        <p:tgtEl>
                                          <p:spTgt spid="234502"/>
                                        </p:tgtEl>
                                      </p:cBhvr>
                                    </p:animEffect>
                                  </p:childTnLst>
                                </p:cTn>
                              </p:par>
                            </p:childTnLst>
                          </p:cTn>
                        </p:par>
                        <p:par>
                          <p:cTn id="18" fill="hold">
                            <p:stCondLst>
                              <p:cond delay="6520"/>
                            </p:stCondLst>
                            <p:childTnLst>
                              <p:par>
                                <p:cTn id="19" presetID="1" presetClass="mediacall" presetSubtype="0" fill="hold" nodeType="afterEffect">
                                  <p:stCondLst>
                                    <p:cond delay="500"/>
                                  </p:stCondLst>
                                  <p:childTnLst>
                                    <p:cmd type="call" cmd="playFrom(0.0)">
                                      <p:cBhvr>
                                        <p:cTn id="20" dur="18435" fill="hold"/>
                                        <p:tgtEl>
                                          <p:spTgt spid="9"/>
                                        </p:tgtEl>
                                      </p:cBhvr>
                                    </p:cmd>
                                  </p:childTnLst>
                                </p:cTn>
                              </p:par>
                            </p:childTnLst>
                          </p:cTn>
                        </p:par>
                        <p:par>
                          <p:cTn id="21" fill="hold">
                            <p:stCondLst>
                              <p:cond delay="25455"/>
                            </p:stCondLst>
                            <p:childTnLst>
                              <p:par>
                                <p:cTn id="22" presetID="10" presetClass="entr" presetSubtype="0" fill="hold" grpId="0" nodeType="after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par>
                          <p:cTn id="25" fill="hold">
                            <p:stCondLst>
                              <p:cond delay="27955"/>
                            </p:stCondLst>
                            <p:childTnLst>
                              <p:par>
                                <p:cTn id="26" presetID="1" presetClass="mediacall" presetSubtype="0" fill="hold" nodeType="afterEffect">
                                  <p:stCondLst>
                                    <p:cond delay="500"/>
                                  </p:stCondLst>
                                  <p:childTnLst>
                                    <p:cmd type="call" cmd="playFrom(0.0)">
                                      <p:cBhvr>
                                        <p:cTn id="27" dur="2831" fill="hold"/>
                                        <p:tgtEl>
                                          <p:spTgt spid="10"/>
                                        </p:tgtEl>
                                      </p:cBhvr>
                                    </p:cmd>
                                  </p:childTnLst>
                                </p:cTn>
                              </p:par>
                            </p:childTnLst>
                          </p:cTn>
                        </p:par>
                        <p:par>
                          <p:cTn id="28" fill="hold">
                            <p:stCondLst>
                              <p:cond delay="31286"/>
                            </p:stCondLst>
                            <p:childTnLst>
                              <p:par>
                                <p:cTn id="29" presetID="1" presetClass="mediacall" presetSubtype="0" fill="hold" nodeType="afterEffect">
                                  <p:stCondLst>
                                    <p:cond delay="5000"/>
                                  </p:stCondLst>
                                  <p:childTnLst>
                                    <p:cmd type="call" cmd="playFrom(0.0)">
                                      <p:cBhvr>
                                        <p:cTn id="30"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4" fill="hold" display="0">
                  <p:stCondLst>
                    <p:cond delay="indefinite"/>
                  </p:stCondLst>
                  <p:endCondLst>
                    <p:cond evt="onStopAudio" delay="0">
                      <p:tgtEl>
                        <p:sldTgt/>
                      </p:tgtEl>
                    </p:cond>
                  </p:endCondLst>
                </p:cTn>
                <p:tgtEl>
                  <p:spTgt spid="13"/>
                </p:tgtEl>
              </p:cMediaNode>
            </p:audio>
          </p:childTnLst>
        </p:cTn>
      </p:par>
    </p:tnLst>
    <p:bldLst>
      <p:bldP spid="234500" grpId="0"/>
      <p:bldP spid="234501" grpId="0"/>
      <p:bldP spid="234502"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23162BA6-28A1-4134-B62D-6EBD37CF4B6D}" type="slidenum">
              <a:rPr lang="en-US"/>
              <a:pPr>
                <a:defRPr/>
              </a:pPr>
              <a:t>100</a:t>
            </a:fld>
            <a:endParaRPr lang="en-US" dirty="0"/>
          </a:p>
        </p:txBody>
      </p:sp>
      <p:pic>
        <p:nvPicPr>
          <p:cNvPr id="508930" name="Picture 2" descr="Rht-1"/>
          <p:cNvPicPr>
            <a:picLocks noChangeAspect="1" noChangeArrowheads="1"/>
          </p:cNvPicPr>
          <p:nvPr/>
        </p:nvPicPr>
        <p:blipFill>
          <a:blip r:embed="rId9" cstate="print"/>
          <a:srcRect/>
          <a:stretch>
            <a:fillRect/>
          </a:stretch>
        </p:blipFill>
        <p:spPr bwMode="auto">
          <a:xfrm>
            <a:off x="4410329" y="3523825"/>
            <a:ext cx="4584192" cy="3291840"/>
          </a:xfrm>
          <a:prstGeom prst="rect">
            <a:avLst/>
          </a:prstGeom>
          <a:noFill/>
          <a:ln w="9525">
            <a:noFill/>
            <a:miter lim="800000"/>
            <a:headEnd/>
            <a:tailEnd/>
          </a:ln>
        </p:spPr>
      </p:pic>
      <p:sp>
        <p:nvSpPr>
          <p:cNvPr id="508931"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07908"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07910"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07912" name="Text Box 8"/>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part number (from drawing database) of the item to be tested.</a:t>
            </a:r>
            <a:endParaRPr lang="en-US" sz="900" dirty="0">
              <a:solidFill>
                <a:schemeClr val="tx1"/>
              </a:solidFill>
              <a:effectLst>
                <a:outerShdw blurRad="38100" dist="38100" dir="2700000" algn="tl">
                  <a:srgbClr val="000000"/>
                </a:outerShdw>
              </a:effectLst>
              <a:cs typeface="+mn-cs"/>
            </a:endParaRPr>
          </a:p>
        </p:txBody>
      </p:sp>
      <p:pic>
        <p:nvPicPr>
          <p:cNvPr id="507913" name="Picture 9" descr="Rht-Drawings"/>
          <p:cNvPicPr>
            <a:picLocks noChangeAspect="1" noChangeArrowheads="1"/>
          </p:cNvPicPr>
          <p:nvPr/>
        </p:nvPicPr>
        <p:blipFill>
          <a:blip r:embed="rId10" cstate="print"/>
          <a:srcRect/>
          <a:stretch>
            <a:fillRect/>
          </a:stretch>
        </p:blipFill>
        <p:spPr bwMode="auto">
          <a:xfrm>
            <a:off x="5377260" y="3819130"/>
            <a:ext cx="2650331" cy="3018444"/>
          </a:xfrm>
          <a:prstGeom prst="rect">
            <a:avLst/>
          </a:prstGeom>
          <a:noFill/>
          <a:ln w="9525">
            <a:noFill/>
            <a:miter lim="800000"/>
            <a:headEnd/>
            <a:tailEnd/>
          </a:ln>
        </p:spPr>
      </p:pic>
      <p:pic>
        <p:nvPicPr>
          <p:cNvPr id="11" name="slide 1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531081" y="2485326"/>
            <a:ext cx="406208" cy="295835"/>
          </a:xfrm>
          <a:prstGeom prst="rect">
            <a:avLst/>
          </a:prstGeom>
          <a:noFill/>
          <a:ln w="9525">
            <a:noFill/>
            <a:miter lim="800000"/>
            <a:headEnd/>
            <a:tailEnd/>
          </a:ln>
        </p:spPr>
      </p:pic>
      <p:sp>
        <p:nvSpPr>
          <p:cNvPr id="12"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a:t>
            </a:r>
            <a:r>
              <a:rPr lang="en-US" i="1" dirty="0">
                <a:solidFill>
                  <a:schemeClr val="tx1"/>
                </a:solidFill>
                <a:effectLst>
                  <a:outerShdw blurRad="38100" dist="38100" dir="2700000" algn="tl">
                    <a:srgbClr val="000000"/>
                  </a:outerShdw>
                </a:effectLst>
              </a:rPr>
              <a:t>Part (Drawing) Number Selection</a:t>
            </a:r>
            <a:endParaRPr lang="en-US" sz="2200" i="1" dirty="0">
              <a:solidFill>
                <a:schemeClr val="tx1"/>
              </a:solidFill>
              <a:effectLst>
                <a:outerShdw blurRad="38100" dist="38100" dir="2700000" algn="tl">
                  <a:srgbClr val="000000"/>
                </a:outerShdw>
              </a:effectLst>
              <a:cs typeface="+mn-cs"/>
            </a:endParaRPr>
          </a:p>
        </p:txBody>
      </p:sp>
      <p:pic>
        <p:nvPicPr>
          <p:cNvPr id="13" name="slide 100-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531081" y="1878964"/>
            <a:ext cx="406208" cy="304800"/>
          </a:xfrm>
          <a:prstGeom prst="rect">
            <a:avLst/>
          </a:prstGeom>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0790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042" fill="hold"/>
                                        <p:tgtEl>
                                          <p:spTgt spid="13"/>
                                        </p:tgtEl>
                                      </p:cBhvr>
                                    </p:cmd>
                                  </p:childTnLst>
                                </p:cTn>
                              </p:par>
                            </p:childTnLst>
                          </p:cTn>
                        </p:par>
                        <p:par>
                          <p:cTn id="14" fill="hold">
                            <p:stCondLst>
                              <p:cond delay="4542"/>
                            </p:stCondLst>
                            <p:childTnLst>
                              <p:par>
                                <p:cTn id="15" presetID="10" presetClass="entr" presetSubtype="0" fill="hold" grpId="0" nodeType="afterEffect">
                                  <p:stCondLst>
                                    <p:cond delay="500"/>
                                  </p:stCondLst>
                                  <p:childTnLst>
                                    <p:set>
                                      <p:cBhvr>
                                        <p:cTn id="16" dur="1" fill="hold">
                                          <p:stCondLst>
                                            <p:cond delay="0"/>
                                          </p:stCondLst>
                                        </p:cTn>
                                        <p:tgtEl>
                                          <p:spTgt spid="507912"/>
                                        </p:tgtEl>
                                        <p:attrNameLst>
                                          <p:attrName>style.visibility</p:attrName>
                                        </p:attrNameLst>
                                      </p:cBhvr>
                                      <p:to>
                                        <p:strVal val="visible"/>
                                      </p:to>
                                    </p:set>
                                    <p:animEffect transition="in" filter="fade">
                                      <p:cBhvr>
                                        <p:cTn id="17" dur="2000"/>
                                        <p:tgtEl>
                                          <p:spTgt spid="507912"/>
                                        </p:tgtEl>
                                      </p:cBhvr>
                                    </p:animEffect>
                                  </p:childTnLst>
                                </p:cTn>
                              </p:par>
                            </p:childTnLst>
                          </p:cTn>
                        </p:par>
                        <p:par>
                          <p:cTn id="18" fill="hold">
                            <p:stCondLst>
                              <p:cond delay="7042"/>
                            </p:stCondLst>
                            <p:childTnLst>
                              <p:par>
                                <p:cTn id="19" presetID="1" presetClass="mediacall" presetSubtype="0" fill="hold" nodeType="afterEffect">
                                  <p:stCondLst>
                                    <p:cond delay="500"/>
                                  </p:stCondLst>
                                  <p:childTnLst>
                                    <p:cmd type="call" cmd="playFrom(0.0)">
                                      <p:cBhvr>
                                        <p:cTn id="20" dur="4039" fill="hold"/>
                                        <p:tgtEl>
                                          <p:spTgt spid="11"/>
                                        </p:tgtEl>
                                      </p:cBhvr>
                                    </p:cmd>
                                  </p:childTnLst>
                                </p:cTn>
                              </p:par>
                              <p:par>
                                <p:cTn id="21" presetID="10" presetClass="entr" presetSubtype="0" fill="hold" nodeType="withEffect">
                                  <p:stCondLst>
                                    <p:cond delay="500"/>
                                  </p:stCondLst>
                                  <p:childTnLst>
                                    <p:set>
                                      <p:cBhvr>
                                        <p:cTn id="22" dur="1" fill="hold">
                                          <p:stCondLst>
                                            <p:cond delay="0"/>
                                          </p:stCondLst>
                                        </p:cTn>
                                        <p:tgtEl>
                                          <p:spTgt spid="507913"/>
                                        </p:tgtEl>
                                        <p:attrNameLst>
                                          <p:attrName>style.visibility</p:attrName>
                                        </p:attrNameLst>
                                      </p:cBhvr>
                                      <p:to>
                                        <p:strVal val="visible"/>
                                      </p:to>
                                    </p:set>
                                    <p:animEffect transition="in" filter="fade">
                                      <p:cBhvr>
                                        <p:cTn id="23" dur="2000"/>
                                        <p:tgtEl>
                                          <p:spTgt spid="507913"/>
                                        </p:tgtEl>
                                      </p:cBhvr>
                                    </p:animEffect>
                                  </p:childTnLst>
                                </p:cTn>
                              </p:par>
                            </p:childTnLst>
                          </p:cTn>
                        </p:par>
                        <p:par>
                          <p:cTn id="24" fill="hold">
                            <p:stCondLst>
                              <p:cond delay="11581"/>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4"/>
                </p:tgtEl>
              </p:cMediaNode>
            </p:audio>
          </p:childTnLst>
        </p:cTn>
      </p:par>
    </p:tnLst>
    <p:bldLst>
      <p:bldP spid="507908" grpId="0"/>
      <p:bldP spid="507912" grpId="0"/>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905431AC-6B71-4CD3-BE8B-4197438E4A33}" type="slidenum">
              <a:rPr lang="en-US"/>
              <a:pPr>
                <a:defRPr/>
              </a:pPr>
              <a:t>101</a:t>
            </a:fld>
            <a:endParaRPr lang="en-US" dirty="0"/>
          </a:p>
        </p:txBody>
      </p:sp>
      <p:pic>
        <p:nvPicPr>
          <p:cNvPr id="510978" name="Picture 2" descr="Rht-1"/>
          <p:cNvPicPr>
            <a:picLocks noChangeAspect="1" noChangeArrowheads="1"/>
          </p:cNvPicPr>
          <p:nvPr/>
        </p:nvPicPr>
        <p:blipFill>
          <a:blip r:embed="rId9" cstate="print"/>
          <a:srcRect/>
          <a:stretch>
            <a:fillRect/>
          </a:stretch>
        </p:blipFill>
        <p:spPr bwMode="auto">
          <a:xfrm>
            <a:off x="4410329" y="3523825"/>
            <a:ext cx="4584192" cy="3291840"/>
          </a:xfrm>
          <a:prstGeom prst="rect">
            <a:avLst/>
          </a:prstGeom>
          <a:noFill/>
          <a:ln w="9525">
            <a:noFill/>
            <a:miter lim="800000"/>
            <a:headEnd/>
            <a:tailEnd/>
          </a:ln>
        </p:spPr>
      </p:pic>
      <p:sp>
        <p:nvSpPr>
          <p:cNvPr id="510979"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09956"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09959"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Part ID</a:t>
            </a:r>
            <a:endParaRPr lang="en-US" sz="2200" i="1" dirty="0">
              <a:solidFill>
                <a:schemeClr val="tx1"/>
              </a:solidFill>
              <a:effectLst>
                <a:outerShdw blurRad="38100" dist="38100" dir="2700000" algn="tl">
                  <a:srgbClr val="000000"/>
                </a:outerShdw>
              </a:effectLst>
              <a:cs typeface="+mn-cs"/>
            </a:endParaRPr>
          </a:p>
        </p:txBody>
      </p:sp>
      <p:sp>
        <p:nvSpPr>
          <p:cNvPr id="509960" name="Text Box 8"/>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user to enter the Part ID (free text) of the item to be inspected.</a:t>
            </a:r>
            <a:endParaRPr lang="en-US" sz="900" dirty="0">
              <a:solidFill>
                <a:schemeClr val="tx1"/>
              </a:solidFill>
              <a:effectLst>
                <a:outerShdw blurRad="38100" dist="38100" dir="2700000" algn="tl">
                  <a:srgbClr val="000000"/>
                </a:outerShdw>
              </a:effectLst>
              <a:cs typeface="+mn-cs"/>
            </a:endParaRPr>
          </a:p>
        </p:txBody>
      </p:sp>
      <p:pic>
        <p:nvPicPr>
          <p:cNvPr id="509961" name="Picture 9" descr="Rht-Part"/>
          <p:cNvPicPr>
            <a:picLocks noChangeAspect="1" noChangeArrowheads="1"/>
          </p:cNvPicPr>
          <p:nvPr/>
        </p:nvPicPr>
        <p:blipFill>
          <a:blip r:embed="rId10" cstate="print"/>
          <a:srcRect/>
          <a:stretch>
            <a:fillRect/>
          </a:stretch>
        </p:blipFill>
        <p:spPr bwMode="auto">
          <a:xfrm>
            <a:off x="5187951" y="4743380"/>
            <a:ext cx="3028950" cy="739588"/>
          </a:xfrm>
          <a:prstGeom prst="rect">
            <a:avLst/>
          </a:prstGeom>
          <a:noFill/>
          <a:ln w="9525">
            <a:noFill/>
            <a:miter lim="800000"/>
            <a:headEnd/>
            <a:tailEnd/>
          </a:ln>
        </p:spPr>
      </p:pic>
      <p:pic>
        <p:nvPicPr>
          <p:cNvPr id="10" name="slide 10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440642"/>
            <a:ext cx="406208" cy="295835"/>
          </a:xfrm>
          <a:prstGeom prst="rect">
            <a:avLst/>
          </a:prstGeom>
          <a:noFill/>
          <a:ln w="9525">
            <a:noFill/>
            <a:miter lim="800000"/>
            <a:headEnd/>
            <a:tailEnd/>
          </a:ln>
        </p:spPr>
      </p:pic>
      <p:pic>
        <p:nvPicPr>
          <p:cNvPr id="11" name="slide 10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1878964"/>
            <a:ext cx="406208" cy="304800"/>
          </a:xfrm>
          <a:prstGeom prst="rect">
            <a:avLst/>
          </a:prstGeom>
        </p:spPr>
      </p:pic>
      <p:pic>
        <p:nvPicPr>
          <p:cNvPr id="12"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0995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09959"/>
                                        </p:tgtEl>
                                        <p:attrNameLst>
                                          <p:attrName>style.visibility</p:attrName>
                                        </p:attrNameLst>
                                      </p:cBhvr>
                                      <p:to>
                                        <p:strVal val="visible"/>
                                      </p:to>
                                    </p:set>
                                    <p:animEffect transition="in" filter="fade">
                                      <p:cBhvr>
                                        <p:cTn id="10" dur="2000"/>
                                        <p:tgtEl>
                                          <p:spTgt spid="509959"/>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974" fill="hold"/>
                                        <p:tgtEl>
                                          <p:spTgt spid="11"/>
                                        </p:tgtEl>
                                      </p:cBhvr>
                                    </p:cmd>
                                  </p:childTnLst>
                                </p:cTn>
                              </p:par>
                            </p:childTnLst>
                          </p:cTn>
                        </p:par>
                        <p:par>
                          <p:cTn id="14" fill="hold">
                            <p:stCondLst>
                              <p:cond delay="3474"/>
                            </p:stCondLst>
                            <p:childTnLst>
                              <p:par>
                                <p:cTn id="15" presetID="10" presetClass="entr" presetSubtype="0" fill="hold" grpId="0" nodeType="afterEffect">
                                  <p:stCondLst>
                                    <p:cond delay="500"/>
                                  </p:stCondLst>
                                  <p:childTnLst>
                                    <p:set>
                                      <p:cBhvr>
                                        <p:cTn id="16" dur="1" fill="hold">
                                          <p:stCondLst>
                                            <p:cond delay="0"/>
                                          </p:stCondLst>
                                        </p:cTn>
                                        <p:tgtEl>
                                          <p:spTgt spid="509960"/>
                                        </p:tgtEl>
                                        <p:attrNameLst>
                                          <p:attrName>style.visibility</p:attrName>
                                        </p:attrNameLst>
                                      </p:cBhvr>
                                      <p:to>
                                        <p:strVal val="visible"/>
                                      </p:to>
                                    </p:set>
                                    <p:animEffect transition="in" filter="fade">
                                      <p:cBhvr>
                                        <p:cTn id="17" dur="2000"/>
                                        <p:tgtEl>
                                          <p:spTgt spid="509960"/>
                                        </p:tgtEl>
                                      </p:cBhvr>
                                    </p:animEffect>
                                  </p:childTnLst>
                                </p:cTn>
                              </p:par>
                            </p:childTnLst>
                          </p:cTn>
                        </p:par>
                        <p:par>
                          <p:cTn id="18" fill="hold">
                            <p:stCondLst>
                              <p:cond delay="5974"/>
                            </p:stCondLst>
                            <p:childTnLst>
                              <p:par>
                                <p:cTn id="19" presetID="1" presetClass="mediacall" presetSubtype="0" fill="hold" nodeType="afterEffect">
                                  <p:stCondLst>
                                    <p:cond delay="500"/>
                                  </p:stCondLst>
                                  <p:childTnLst>
                                    <p:cmd type="call" cmd="playFrom(0.0)">
                                      <p:cBhvr>
                                        <p:cTn id="20" dur="7337" fill="hold"/>
                                        <p:tgtEl>
                                          <p:spTgt spid="10"/>
                                        </p:tgtEl>
                                      </p:cBhvr>
                                    </p:cmd>
                                  </p:childTnLst>
                                </p:cTn>
                              </p:par>
                              <p:par>
                                <p:cTn id="21" presetID="10" presetClass="entr" presetSubtype="0" fill="hold" nodeType="withEffect">
                                  <p:stCondLst>
                                    <p:cond delay="500"/>
                                  </p:stCondLst>
                                  <p:childTnLst>
                                    <p:set>
                                      <p:cBhvr>
                                        <p:cTn id="22" dur="1" fill="hold">
                                          <p:stCondLst>
                                            <p:cond delay="0"/>
                                          </p:stCondLst>
                                        </p:cTn>
                                        <p:tgtEl>
                                          <p:spTgt spid="509961"/>
                                        </p:tgtEl>
                                        <p:attrNameLst>
                                          <p:attrName>style.visibility</p:attrName>
                                        </p:attrNameLst>
                                      </p:cBhvr>
                                      <p:to>
                                        <p:strVal val="visible"/>
                                      </p:to>
                                    </p:set>
                                    <p:animEffect transition="in" filter="fade">
                                      <p:cBhvr>
                                        <p:cTn id="23" dur="2000"/>
                                        <p:tgtEl>
                                          <p:spTgt spid="509961"/>
                                        </p:tgtEl>
                                      </p:cBhvr>
                                    </p:animEffect>
                                  </p:childTnLst>
                                </p:cTn>
                              </p:par>
                            </p:childTnLst>
                          </p:cTn>
                        </p:par>
                        <p:par>
                          <p:cTn id="24" fill="hold">
                            <p:stCondLst>
                              <p:cond delay="13811"/>
                            </p:stCondLst>
                            <p:childTnLst>
                              <p:par>
                                <p:cTn id="25" presetID="1" presetClass="mediacall" presetSubtype="0" fill="hold" nodeType="afterEffect">
                                  <p:stCondLst>
                                    <p:cond delay="5000"/>
                                  </p:stCondLst>
                                  <p:childTnLst>
                                    <p:cmd type="call" cmd="playFrom(0.0)">
                                      <p:cBhvr>
                                        <p:cTn id="26"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9" fill="hold" display="0">
                  <p:stCondLst>
                    <p:cond delay="indefinite"/>
                  </p:stCondLst>
                  <p:endCondLst>
                    <p:cond evt="onStopAudio" delay="0">
                      <p:tgtEl>
                        <p:sldTgt/>
                      </p:tgtEl>
                    </p:cond>
                  </p:endCondLst>
                </p:cTn>
                <p:tgtEl>
                  <p:spTgt spid="12"/>
                </p:tgtEl>
              </p:cMediaNode>
            </p:audio>
          </p:childTnLst>
        </p:cTn>
      </p:par>
    </p:tnLst>
    <p:bldLst>
      <p:bldP spid="509956" grpId="0"/>
      <p:bldP spid="509959" grpId="0"/>
      <p:bldP spid="50996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3111D28F-A2EB-4315-9D70-353E0E6BC339}" type="slidenum">
              <a:rPr lang="en-US"/>
              <a:pPr>
                <a:defRPr/>
              </a:pPr>
              <a:t>102</a:t>
            </a:fld>
            <a:endParaRPr lang="en-US" dirty="0"/>
          </a:p>
        </p:txBody>
      </p:sp>
      <p:pic>
        <p:nvPicPr>
          <p:cNvPr id="512002" name="Picture 2" descr="Rht-1"/>
          <p:cNvPicPr>
            <a:picLocks noChangeAspect="1" noChangeArrowheads="1"/>
          </p:cNvPicPr>
          <p:nvPr/>
        </p:nvPicPr>
        <p:blipFill>
          <a:blip r:embed="rId9" cstate="print"/>
          <a:srcRect/>
          <a:stretch>
            <a:fillRect/>
          </a:stretch>
        </p:blipFill>
        <p:spPr bwMode="auto">
          <a:xfrm>
            <a:off x="4410329" y="3520440"/>
            <a:ext cx="4584192" cy="3291840"/>
          </a:xfrm>
          <a:prstGeom prst="rect">
            <a:avLst/>
          </a:prstGeom>
          <a:noFill/>
          <a:ln w="9525">
            <a:noFill/>
            <a:miter lim="800000"/>
            <a:headEnd/>
            <a:tailEnd/>
          </a:ln>
        </p:spPr>
      </p:pic>
      <p:sp>
        <p:nvSpPr>
          <p:cNvPr id="513027"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12004"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12005"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12006"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12007"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Reference Query</a:t>
            </a:r>
            <a:endParaRPr lang="en-US" sz="2200" i="1" dirty="0">
              <a:solidFill>
                <a:schemeClr val="tx1"/>
              </a:solidFill>
              <a:effectLst>
                <a:outerShdw blurRad="38100" dist="38100" dir="2700000" algn="tl">
                  <a:srgbClr val="000000"/>
                </a:outerShdw>
              </a:effectLst>
              <a:cs typeface="+mn-cs"/>
            </a:endParaRPr>
          </a:p>
        </p:txBody>
      </p:sp>
      <p:sp>
        <p:nvSpPr>
          <p:cNvPr id="512008" name="Text Box 8"/>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program asks the user if a reference measurement should be performed; “Yes” records all data as reference data, “No” records all data as standard test data.</a:t>
            </a:r>
            <a:endParaRPr lang="en-US" sz="900" dirty="0">
              <a:solidFill>
                <a:schemeClr val="tx1"/>
              </a:solidFill>
              <a:effectLst>
                <a:outerShdw blurRad="38100" dist="38100" dir="2700000" algn="tl">
                  <a:srgbClr val="000000"/>
                </a:outerShdw>
              </a:effectLst>
              <a:cs typeface="+mn-cs"/>
            </a:endParaRPr>
          </a:p>
        </p:txBody>
      </p:sp>
      <p:pic>
        <p:nvPicPr>
          <p:cNvPr id="512010" name="Picture 10" descr="4CH-Main Data-7"/>
          <p:cNvPicPr>
            <a:picLocks noChangeAspect="1" noChangeArrowheads="1"/>
          </p:cNvPicPr>
          <p:nvPr/>
        </p:nvPicPr>
        <p:blipFill>
          <a:blip r:embed="rId10" cstate="print"/>
          <a:srcRect/>
          <a:stretch>
            <a:fillRect/>
          </a:stretch>
        </p:blipFill>
        <p:spPr bwMode="auto">
          <a:xfrm>
            <a:off x="5946188" y="4583281"/>
            <a:ext cx="1512475" cy="946057"/>
          </a:xfrm>
          <a:prstGeom prst="rect">
            <a:avLst/>
          </a:prstGeom>
          <a:noFill/>
          <a:ln w="9525">
            <a:noFill/>
            <a:miter lim="800000"/>
            <a:headEnd/>
            <a:tailEnd/>
          </a:ln>
        </p:spPr>
      </p:pic>
      <p:pic>
        <p:nvPicPr>
          <p:cNvPr id="13" name="slide 10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592435" y="1878964"/>
            <a:ext cx="406208" cy="304800"/>
          </a:xfrm>
          <a:prstGeom prst="rect">
            <a:avLst/>
          </a:prstGeom>
        </p:spPr>
      </p:pic>
      <p:pic>
        <p:nvPicPr>
          <p:cNvPr id="14" name="slide 102-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592435" y="2377440"/>
            <a:ext cx="406208" cy="304800"/>
          </a:xfrm>
          <a:prstGeom prst="rect">
            <a:avLst/>
          </a:prstGeom>
        </p:spPr>
      </p:pic>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1200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12007"/>
                                        </p:tgtEl>
                                        <p:attrNameLst>
                                          <p:attrName>style.visibility</p:attrName>
                                        </p:attrNameLst>
                                      </p:cBhvr>
                                      <p:to>
                                        <p:strVal val="visible"/>
                                      </p:to>
                                    </p:set>
                                    <p:animEffect transition="in" filter="fade">
                                      <p:cBhvr>
                                        <p:cTn id="10" dur="2000"/>
                                        <p:tgtEl>
                                          <p:spTgt spid="512007"/>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578" fill="hold"/>
                                        <p:tgtEl>
                                          <p:spTgt spid="13"/>
                                        </p:tgtEl>
                                      </p:cBhvr>
                                    </p:cmd>
                                  </p:childTnLst>
                                </p:cTn>
                              </p:par>
                            </p:childTnLst>
                          </p:cTn>
                        </p:par>
                        <p:par>
                          <p:cTn id="14" fill="hold">
                            <p:stCondLst>
                              <p:cond delay="4078"/>
                            </p:stCondLst>
                            <p:childTnLst>
                              <p:par>
                                <p:cTn id="15" presetID="10" presetClass="entr" presetSubtype="0" fill="hold" grpId="0" nodeType="afterEffect">
                                  <p:stCondLst>
                                    <p:cond delay="500"/>
                                  </p:stCondLst>
                                  <p:childTnLst>
                                    <p:set>
                                      <p:cBhvr>
                                        <p:cTn id="16" dur="1" fill="hold">
                                          <p:stCondLst>
                                            <p:cond delay="0"/>
                                          </p:stCondLst>
                                        </p:cTn>
                                        <p:tgtEl>
                                          <p:spTgt spid="512008"/>
                                        </p:tgtEl>
                                        <p:attrNameLst>
                                          <p:attrName>style.visibility</p:attrName>
                                        </p:attrNameLst>
                                      </p:cBhvr>
                                      <p:to>
                                        <p:strVal val="visible"/>
                                      </p:to>
                                    </p:set>
                                    <p:animEffect transition="in" filter="fade">
                                      <p:cBhvr>
                                        <p:cTn id="17" dur="2000"/>
                                        <p:tgtEl>
                                          <p:spTgt spid="512008"/>
                                        </p:tgtEl>
                                      </p:cBhvr>
                                    </p:animEffect>
                                  </p:childTnLst>
                                </p:cTn>
                              </p:par>
                            </p:childTnLst>
                          </p:cTn>
                        </p:par>
                        <p:par>
                          <p:cTn id="18" fill="hold">
                            <p:stCondLst>
                              <p:cond delay="6578"/>
                            </p:stCondLst>
                            <p:childTnLst>
                              <p:par>
                                <p:cTn id="19" presetID="1" presetClass="mediacall" presetSubtype="0" fill="hold" nodeType="afterEffect">
                                  <p:stCondLst>
                                    <p:cond delay="500"/>
                                  </p:stCondLst>
                                  <p:childTnLst>
                                    <p:cmd type="call" cmd="playFrom(0.0)">
                                      <p:cBhvr>
                                        <p:cTn id="20" dur="12376" fill="hold"/>
                                        <p:tgtEl>
                                          <p:spTgt spid="14"/>
                                        </p:tgtEl>
                                      </p:cBhvr>
                                    </p:cmd>
                                  </p:childTnLst>
                                </p:cTn>
                              </p:par>
                              <p:par>
                                <p:cTn id="21" presetID="10" presetClass="entr" presetSubtype="0" fill="hold" nodeType="withEffect">
                                  <p:stCondLst>
                                    <p:cond delay="2000"/>
                                  </p:stCondLst>
                                  <p:childTnLst>
                                    <p:set>
                                      <p:cBhvr>
                                        <p:cTn id="22" dur="1" fill="hold">
                                          <p:stCondLst>
                                            <p:cond delay="0"/>
                                          </p:stCondLst>
                                        </p:cTn>
                                        <p:tgtEl>
                                          <p:spTgt spid="512010"/>
                                        </p:tgtEl>
                                        <p:attrNameLst>
                                          <p:attrName>style.visibility</p:attrName>
                                        </p:attrNameLst>
                                      </p:cBhvr>
                                      <p:to>
                                        <p:strVal val="visible"/>
                                      </p:to>
                                    </p:set>
                                    <p:animEffect transition="in" filter="fade">
                                      <p:cBhvr>
                                        <p:cTn id="23" dur="2000"/>
                                        <p:tgtEl>
                                          <p:spTgt spid="512010"/>
                                        </p:tgtEl>
                                      </p:cBhvr>
                                    </p:animEffect>
                                  </p:childTnLst>
                                </p:cTn>
                              </p:par>
                            </p:childTnLst>
                          </p:cTn>
                        </p:par>
                        <p:par>
                          <p:cTn id="24" fill="hold">
                            <p:stCondLst>
                              <p:cond delay="19454"/>
                            </p:stCondLst>
                            <p:childTnLst>
                              <p:par>
                                <p:cTn id="25" presetID="1" presetClass="mediacall" presetSubtype="0" fill="hold" nodeType="afterEffect">
                                  <p:stCondLst>
                                    <p:cond delay="5000"/>
                                  </p:stCondLst>
                                  <p:childTnLst>
                                    <p:cmd type="call" cmd="playFrom(0.0)">
                                      <p:cBhvr>
                                        <p:cTn id="26"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29" fill="hold" display="0">
                  <p:stCondLst>
                    <p:cond delay="indefinite"/>
                  </p:stCondLst>
                  <p:endCondLst>
                    <p:cond evt="onStopAudio" delay="0">
                      <p:tgtEl>
                        <p:sldTgt/>
                      </p:tgtEl>
                    </p:cond>
                  </p:endCondLst>
                </p:cTn>
                <p:tgtEl>
                  <p:spTgt spid="15"/>
                </p:tgtEl>
              </p:cMediaNode>
            </p:audio>
          </p:childTnLst>
        </p:cTn>
      </p:par>
    </p:tnLst>
    <p:bldLst>
      <p:bldP spid="512004" grpId="0"/>
      <p:bldP spid="512007" grpId="0"/>
      <p:bldP spid="51200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06CD719F-E505-4BAE-9B39-52B3493616E4}" type="slidenum">
              <a:rPr lang="en-US"/>
              <a:pPr>
                <a:defRPr/>
              </a:pPr>
              <a:t>103</a:t>
            </a:fld>
            <a:endParaRPr lang="en-US" dirty="0"/>
          </a:p>
        </p:txBody>
      </p:sp>
      <p:pic>
        <p:nvPicPr>
          <p:cNvPr id="514050" name="Picture 2" descr="4CH-Main-1"/>
          <p:cNvPicPr>
            <a:picLocks noChangeAspect="1" noChangeArrowheads="1"/>
          </p:cNvPicPr>
          <p:nvPr/>
        </p:nvPicPr>
        <p:blipFill>
          <a:blip r:embed="rId9" cstate="print"/>
          <a:srcRect/>
          <a:stretch>
            <a:fillRect/>
          </a:stretch>
        </p:blipFill>
        <p:spPr bwMode="auto">
          <a:xfrm>
            <a:off x="4410330" y="3529080"/>
            <a:ext cx="4584192" cy="3291840"/>
          </a:xfrm>
          <a:prstGeom prst="rect">
            <a:avLst/>
          </a:prstGeom>
          <a:noFill/>
          <a:ln w="9525">
            <a:noFill/>
            <a:miter lim="800000"/>
            <a:headEnd/>
            <a:tailEnd/>
          </a:ln>
        </p:spPr>
      </p:pic>
      <p:pic>
        <p:nvPicPr>
          <p:cNvPr id="514051" name="Picture 3" descr="4CH-Main Data-1"/>
          <p:cNvPicPr>
            <a:picLocks noChangeAspect="1" noChangeArrowheads="1"/>
          </p:cNvPicPr>
          <p:nvPr/>
        </p:nvPicPr>
        <p:blipFill>
          <a:blip r:embed="rId10" cstate="print"/>
          <a:srcRect/>
          <a:stretch>
            <a:fillRect/>
          </a:stretch>
        </p:blipFill>
        <p:spPr bwMode="auto">
          <a:xfrm>
            <a:off x="4410329" y="3520440"/>
            <a:ext cx="4584192" cy="3291840"/>
          </a:xfrm>
          <a:prstGeom prst="rect">
            <a:avLst/>
          </a:prstGeom>
          <a:noFill/>
          <a:ln w="9525">
            <a:noFill/>
            <a:miter lim="800000"/>
            <a:headEnd/>
            <a:tailEnd/>
          </a:ln>
        </p:spPr>
      </p:pic>
      <p:sp>
        <p:nvSpPr>
          <p:cNvPr id="515076" name="Text Box 4"/>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14053" name="Text Box 5"/>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1405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1405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14056" name="Rectangle 8"/>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Start</a:t>
            </a:r>
            <a:endParaRPr lang="en-US" sz="2200" i="1" dirty="0">
              <a:solidFill>
                <a:schemeClr val="tx1"/>
              </a:solidFill>
              <a:effectLst>
                <a:outerShdw blurRad="38100" dist="38100" dir="2700000" algn="tl">
                  <a:srgbClr val="000000"/>
                </a:outerShdw>
              </a:effectLst>
              <a:cs typeface="+mn-cs"/>
            </a:endParaRPr>
          </a:p>
        </p:txBody>
      </p:sp>
      <p:sp>
        <p:nvSpPr>
          <p:cNvPr id="514057" name="Text Box 9"/>
          <p:cNvSpPr txBox="1">
            <a:spLocks noChangeArrowheads="1"/>
          </p:cNvSpPr>
          <p:nvPr/>
        </p:nvSpPr>
        <p:spPr bwMode="auto">
          <a:xfrm>
            <a:off x="1341333" y="2377441"/>
            <a:ext cx="10722187" cy="718388"/>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To start the inspection, a sufficient amount of couplant is placed onto the test surface and the search unit is positioned onto the sample.  Clicking on the Start button (or </a:t>
            </a:r>
            <a:r>
              <a:rPr lang="en-US" sz="2200" b="1" dirty="0">
                <a:solidFill>
                  <a:srgbClr val="FFFF00"/>
                </a:solidFill>
                <a:latin typeface="Keystrokes MT" pitchFamily="2" charset="2"/>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dirty="0">
                <a:solidFill>
                  <a:schemeClr val="tx1"/>
                </a:solidFill>
                <a:effectLst>
                  <a:outerShdw blurRad="38100" dist="38100" dir="2700000" algn="tl">
                    <a:srgbClr val="000000"/>
                  </a:outerShdw>
                </a:effectLst>
                <a:cs typeface="+mn-cs"/>
              </a:rPr>
              <a:t> starts ultrasonic data acquisition.</a:t>
            </a:r>
          </a:p>
        </p:txBody>
      </p:sp>
      <p:pic>
        <p:nvPicPr>
          <p:cNvPr id="12" name="slide 10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388256"/>
            <a:ext cx="406208" cy="295835"/>
          </a:xfrm>
          <a:prstGeom prst="rect">
            <a:avLst/>
          </a:prstGeom>
          <a:noFill/>
          <a:ln w="9525">
            <a:noFill/>
            <a:miter lim="800000"/>
            <a:headEnd/>
            <a:tailEnd/>
          </a:ln>
        </p:spPr>
      </p:pic>
      <p:pic>
        <p:nvPicPr>
          <p:cNvPr id="13" name="slide 103-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1878964"/>
            <a:ext cx="406208" cy="304800"/>
          </a:xfrm>
          <a:prstGeom prst="rect">
            <a:avLst/>
          </a:prstGeom>
        </p:spPr>
      </p:pic>
      <p:sp>
        <p:nvSpPr>
          <p:cNvPr id="14" name="Rectangle 13"/>
          <p:cNvSpPr>
            <a:spLocks noChangeAspect="1"/>
          </p:cNvSpPr>
          <p:nvPr/>
        </p:nvSpPr>
        <p:spPr bwMode="auto">
          <a:xfrm>
            <a:off x="6403969" y="3712464"/>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1405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14056"/>
                                        </p:tgtEl>
                                        <p:attrNameLst>
                                          <p:attrName>style.visibility</p:attrName>
                                        </p:attrNameLst>
                                      </p:cBhvr>
                                      <p:to>
                                        <p:strVal val="visible"/>
                                      </p:to>
                                    </p:set>
                                    <p:animEffect transition="in" filter="fade">
                                      <p:cBhvr>
                                        <p:cTn id="10" dur="2000"/>
                                        <p:tgtEl>
                                          <p:spTgt spid="51405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624" fill="hold"/>
                                        <p:tgtEl>
                                          <p:spTgt spid="13"/>
                                        </p:tgtEl>
                                      </p:cBhvr>
                                    </p:cmd>
                                  </p:childTnLst>
                                </p:cTn>
                              </p:par>
                            </p:childTnLst>
                          </p:cTn>
                        </p:par>
                        <p:par>
                          <p:cTn id="14" fill="hold">
                            <p:stCondLst>
                              <p:cond delay="4124"/>
                            </p:stCondLst>
                            <p:childTnLst>
                              <p:par>
                                <p:cTn id="15" presetID="10" presetClass="entr" presetSubtype="0" fill="hold" grpId="0" nodeType="afterEffect">
                                  <p:stCondLst>
                                    <p:cond delay="500"/>
                                  </p:stCondLst>
                                  <p:childTnLst>
                                    <p:set>
                                      <p:cBhvr>
                                        <p:cTn id="16" dur="1" fill="hold">
                                          <p:stCondLst>
                                            <p:cond delay="0"/>
                                          </p:stCondLst>
                                        </p:cTn>
                                        <p:tgtEl>
                                          <p:spTgt spid="514057"/>
                                        </p:tgtEl>
                                        <p:attrNameLst>
                                          <p:attrName>style.visibility</p:attrName>
                                        </p:attrNameLst>
                                      </p:cBhvr>
                                      <p:to>
                                        <p:strVal val="visible"/>
                                      </p:to>
                                    </p:set>
                                    <p:animEffect transition="in" filter="fade">
                                      <p:cBhvr>
                                        <p:cTn id="17" dur="2000"/>
                                        <p:tgtEl>
                                          <p:spTgt spid="514057"/>
                                        </p:tgtEl>
                                      </p:cBhvr>
                                    </p:animEffect>
                                  </p:childTnLst>
                                </p:cTn>
                              </p:par>
                            </p:childTnLst>
                          </p:cTn>
                        </p:par>
                        <p:par>
                          <p:cTn id="18" fill="hold">
                            <p:stCondLst>
                              <p:cond delay="6624"/>
                            </p:stCondLst>
                            <p:childTnLst>
                              <p:par>
                                <p:cTn id="19" presetID="1" presetClass="mediacall" presetSubtype="0" fill="hold" nodeType="afterEffect">
                                  <p:stCondLst>
                                    <p:cond delay="500"/>
                                  </p:stCondLst>
                                  <p:childTnLst>
                                    <p:cmd type="call" cmd="playFrom(0.0)">
                                      <p:cBhvr>
                                        <p:cTn id="20" dur="14488" fill="hold"/>
                                        <p:tgtEl>
                                          <p:spTgt spid="12"/>
                                        </p:tgtEl>
                                      </p:cBhvr>
                                    </p:cmd>
                                  </p:childTnLst>
                                </p:cTn>
                              </p:par>
                              <p:par>
                                <p:cTn id="21" presetID="10" presetClass="entr" presetSubtype="0" repeatCount="5000" fill="hold" grpId="0" nodeType="withEffect">
                                  <p:stCondLst>
                                    <p:cond delay="10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subTnLst>
                                    <p:set>
                                      <p:cBhvr override="childStyle">
                                        <p:cTn dur="1" fill="hold" display="0" masterRel="sameClick" afterEffect="1">
                                          <p:stCondLst>
                                            <p:cond evt="end" delay="0">
                                              <p:tn val="21"/>
                                            </p:cond>
                                          </p:stCondLst>
                                        </p:cTn>
                                        <p:tgtEl>
                                          <p:spTgt spid="14"/>
                                        </p:tgtEl>
                                        <p:attrNameLst>
                                          <p:attrName>style.visibility</p:attrName>
                                        </p:attrNameLst>
                                      </p:cBhvr>
                                      <p:to>
                                        <p:strVal val="hidden"/>
                                      </p:to>
                                    </p:set>
                                  </p:subTnLst>
                                </p:cTn>
                              </p:par>
                              <p:par>
                                <p:cTn id="24" presetID="10" presetClass="entr" presetSubtype="0" fill="hold" nodeType="withEffect">
                                  <p:stCondLst>
                                    <p:cond delay="15000"/>
                                  </p:stCondLst>
                                  <p:childTnLst>
                                    <p:set>
                                      <p:cBhvr>
                                        <p:cTn id="25" dur="1" fill="hold">
                                          <p:stCondLst>
                                            <p:cond delay="0"/>
                                          </p:stCondLst>
                                        </p:cTn>
                                        <p:tgtEl>
                                          <p:spTgt spid="514051"/>
                                        </p:tgtEl>
                                        <p:attrNameLst>
                                          <p:attrName>style.visibility</p:attrName>
                                        </p:attrNameLst>
                                      </p:cBhvr>
                                      <p:to>
                                        <p:strVal val="visible"/>
                                      </p:to>
                                    </p:set>
                                    <p:animEffect transition="in" filter="fade">
                                      <p:cBhvr>
                                        <p:cTn id="26" dur="2000"/>
                                        <p:tgtEl>
                                          <p:spTgt spid="514051"/>
                                        </p:tgtEl>
                                      </p:cBhvr>
                                    </p:animEffect>
                                  </p:childTnLst>
                                </p:cTn>
                              </p:par>
                            </p:childTnLst>
                          </p:cTn>
                        </p:par>
                        <p:par>
                          <p:cTn id="27" fill="hold">
                            <p:stCondLst>
                              <p:cond delay="23624"/>
                            </p:stCondLst>
                            <p:childTnLst>
                              <p:par>
                                <p:cTn id="28" presetID="1" presetClass="mediacall" presetSubtype="0" fill="hold" nodeType="afterEffect">
                                  <p:stCondLst>
                                    <p:cond delay="5000"/>
                                  </p:stCondLst>
                                  <p:childTnLst>
                                    <p:cmd type="call" cmd="playFrom(0.0)">
                                      <p:cBhvr>
                                        <p:cTn id="29"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2" fill="hold" display="0">
                  <p:stCondLst>
                    <p:cond delay="indefinite"/>
                  </p:stCondLst>
                  <p:endCondLst>
                    <p:cond evt="onStopAudio" delay="0">
                      <p:tgtEl>
                        <p:sldTgt/>
                      </p:tgtEl>
                    </p:cond>
                  </p:endCondLst>
                </p:cTn>
                <p:tgtEl>
                  <p:spTgt spid="15"/>
                </p:tgtEl>
              </p:cMediaNode>
            </p:audio>
          </p:childTnLst>
        </p:cTn>
      </p:par>
    </p:tnLst>
    <p:bldLst>
      <p:bldP spid="514053" grpId="0"/>
      <p:bldP spid="514056" grpId="0"/>
      <p:bldP spid="514057" grpId="0"/>
      <p:bldP spid="1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92ADCC2B-A197-42A3-A820-543F88577DB0}" type="slidenum">
              <a:rPr lang="en-US"/>
              <a:pPr>
                <a:defRPr/>
              </a:pPr>
              <a:t>104</a:t>
            </a:fld>
            <a:endParaRPr lang="en-US" dirty="0"/>
          </a:p>
        </p:txBody>
      </p:sp>
      <p:sp>
        <p:nvSpPr>
          <p:cNvPr id="51712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2224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22244"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22245"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22246"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Stop</a:t>
            </a:r>
            <a:endParaRPr lang="en-US" sz="2200" i="1" dirty="0">
              <a:solidFill>
                <a:schemeClr val="tx1"/>
              </a:solidFill>
              <a:effectLst>
                <a:outerShdw blurRad="38100" dist="38100" dir="2700000" algn="tl">
                  <a:srgbClr val="000000"/>
                </a:outerShdw>
              </a:effectLst>
              <a:cs typeface="+mn-cs"/>
            </a:endParaRPr>
          </a:p>
        </p:txBody>
      </p:sp>
      <p:sp>
        <p:nvSpPr>
          <p:cNvPr id="522247" name="Text Box 7"/>
          <p:cNvSpPr txBox="1">
            <a:spLocks noChangeArrowheads="1"/>
          </p:cNvSpPr>
          <p:nvPr/>
        </p:nvSpPr>
        <p:spPr bwMode="auto">
          <a:xfrm>
            <a:off x="1341333" y="2313433"/>
            <a:ext cx="10722187" cy="995387"/>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Data acquisition is stopped by clicking the Stop button or the </a:t>
            </a:r>
            <a:r>
              <a:rPr lang="en-US" sz="2200"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key</a:t>
            </a:r>
            <a:r>
              <a:rPr lang="en-US" dirty="0">
                <a:solidFill>
                  <a:schemeClr val="tx1"/>
                </a:solidFill>
                <a:effectLst>
                  <a:outerShdw blurRad="38100" dist="38100" dir="2700000" algn="tl">
                    <a:srgbClr val="000000"/>
                  </a:outerShdw>
                </a:effectLst>
                <a:cs typeface="+mn-cs"/>
              </a:rPr>
              <a:t>.  The data for the current feature is </a:t>
            </a:r>
            <a:r>
              <a:rPr lang="en-US" dirty="0" smtClean="0">
                <a:solidFill>
                  <a:schemeClr val="tx1"/>
                </a:solidFill>
                <a:effectLst>
                  <a:outerShdw blurRad="38100" dist="38100" dir="2700000" algn="tl">
                    <a:srgbClr val="000000"/>
                  </a:outerShdw>
                </a:effectLst>
                <a:cs typeface="+mn-cs"/>
              </a:rPr>
              <a:t>temporarily </a:t>
            </a:r>
            <a:r>
              <a:rPr lang="en-US" dirty="0">
                <a:solidFill>
                  <a:schemeClr val="tx1"/>
                </a:solidFill>
                <a:effectLst>
                  <a:outerShdw blurRad="38100" dist="38100" dir="2700000" algn="tl">
                    <a:srgbClr val="000000"/>
                  </a:outerShdw>
                </a:effectLst>
                <a:cs typeface="+mn-cs"/>
              </a:rPr>
              <a:t>stored and displayed </a:t>
            </a:r>
            <a:r>
              <a:rPr lang="en-US" dirty="0" smtClean="0">
                <a:solidFill>
                  <a:schemeClr val="tx1"/>
                </a:solidFill>
                <a:effectLst>
                  <a:outerShdw blurRad="38100" dist="38100" dir="2700000" algn="tl">
                    <a:srgbClr val="000000"/>
                  </a:outerShdw>
                </a:effectLst>
                <a:cs typeface="+mn-cs"/>
              </a:rPr>
              <a:t>in </a:t>
            </a:r>
            <a:r>
              <a:rPr lang="en-US" dirty="0">
                <a:solidFill>
                  <a:schemeClr val="tx1"/>
                </a:solidFill>
                <a:effectLst>
                  <a:outerShdw blurRad="38100" dist="38100" dir="2700000" algn="tl">
                    <a:srgbClr val="000000"/>
                  </a:outerShdw>
                </a:effectLst>
                <a:cs typeface="+mn-cs"/>
              </a:rPr>
              <a:t>the table </a:t>
            </a:r>
            <a:r>
              <a:rPr lang="en-US" dirty="0" smtClean="0">
                <a:solidFill>
                  <a:schemeClr val="tx1"/>
                </a:solidFill>
                <a:effectLst>
                  <a:outerShdw blurRad="38100" dist="38100" dir="2700000" algn="tl">
                    <a:srgbClr val="000000"/>
                  </a:outerShdw>
                </a:effectLst>
                <a:cs typeface="+mn-cs"/>
              </a:rPr>
              <a:t>below </a:t>
            </a:r>
            <a:r>
              <a:rPr lang="en-US" dirty="0">
                <a:solidFill>
                  <a:schemeClr val="tx1"/>
                </a:solidFill>
                <a:effectLst>
                  <a:outerShdw blurRad="38100" dist="38100" dir="2700000" algn="tl">
                    <a:srgbClr val="000000"/>
                  </a:outerShdw>
                </a:effectLst>
                <a:cs typeface="+mn-cs"/>
              </a:rPr>
              <a:t>the A-Scan.  Test data can be overwritten until the next feature is selected.</a:t>
            </a:r>
            <a:endParaRPr lang="en-US" sz="900" dirty="0">
              <a:solidFill>
                <a:schemeClr val="tx1"/>
              </a:solidFill>
              <a:effectLst>
                <a:outerShdw blurRad="38100" dist="38100" dir="2700000" algn="tl">
                  <a:srgbClr val="000000"/>
                </a:outerShdw>
              </a:effectLst>
              <a:cs typeface="+mn-cs"/>
            </a:endParaRPr>
          </a:p>
        </p:txBody>
      </p:sp>
      <p:pic>
        <p:nvPicPr>
          <p:cNvPr id="517128" name="Picture 8" descr="4CH-Main Data-2"/>
          <p:cNvPicPr>
            <a:picLocks noChangeAspect="1" noChangeArrowheads="1"/>
          </p:cNvPicPr>
          <p:nvPr/>
        </p:nvPicPr>
        <p:blipFill>
          <a:blip r:embed="rId9" cstate="print"/>
          <a:srcRect/>
          <a:stretch>
            <a:fillRect/>
          </a:stretch>
        </p:blipFill>
        <p:spPr bwMode="auto">
          <a:xfrm>
            <a:off x="4410329" y="3520440"/>
            <a:ext cx="4584192" cy="3291840"/>
          </a:xfrm>
          <a:prstGeom prst="rect">
            <a:avLst/>
          </a:prstGeom>
          <a:noFill/>
          <a:ln w="9525">
            <a:noFill/>
            <a:miter lim="800000"/>
            <a:headEnd/>
            <a:tailEnd/>
          </a:ln>
        </p:spPr>
      </p:pic>
      <p:pic>
        <p:nvPicPr>
          <p:cNvPr id="12" name="slide 10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34186" y="1878964"/>
            <a:ext cx="406208" cy="304800"/>
          </a:xfrm>
          <a:prstGeom prst="rect">
            <a:avLst/>
          </a:prstGeom>
        </p:spPr>
      </p:pic>
      <p:sp>
        <p:nvSpPr>
          <p:cNvPr id="13" name="Rectangle 12"/>
          <p:cNvSpPr>
            <a:spLocks noChangeAspect="1"/>
          </p:cNvSpPr>
          <p:nvPr/>
        </p:nvSpPr>
        <p:spPr bwMode="auto">
          <a:xfrm>
            <a:off x="6842576" y="3722617"/>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7273926" y="3952877"/>
            <a:ext cx="622300" cy="23336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5862638" y="5962651"/>
            <a:ext cx="2057400" cy="13096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slide 104-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12734186" y="2514600"/>
            <a:ext cx="406208" cy="304800"/>
          </a:xfrm>
          <a:prstGeom prst="rect">
            <a:avLst/>
          </a:prstGeom>
        </p:spPr>
      </p:pic>
      <p:pic>
        <p:nvPicPr>
          <p:cNvPr id="18"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224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22246"/>
                                        </p:tgtEl>
                                        <p:attrNameLst>
                                          <p:attrName>style.visibility</p:attrName>
                                        </p:attrNameLst>
                                      </p:cBhvr>
                                      <p:to>
                                        <p:strVal val="visible"/>
                                      </p:to>
                                    </p:set>
                                    <p:animEffect transition="in" filter="fade">
                                      <p:cBhvr>
                                        <p:cTn id="10" dur="2000"/>
                                        <p:tgtEl>
                                          <p:spTgt spid="52224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578" fill="hold"/>
                                        <p:tgtEl>
                                          <p:spTgt spid="12"/>
                                        </p:tgtEl>
                                      </p:cBhvr>
                                    </p:cmd>
                                  </p:childTnLst>
                                </p:cTn>
                              </p:par>
                            </p:childTnLst>
                          </p:cTn>
                        </p:par>
                        <p:par>
                          <p:cTn id="14" fill="hold">
                            <p:stCondLst>
                              <p:cond delay="4078"/>
                            </p:stCondLst>
                            <p:childTnLst>
                              <p:par>
                                <p:cTn id="15" presetID="10" presetClass="entr" presetSubtype="0" fill="hold" grpId="0" nodeType="afterEffect">
                                  <p:stCondLst>
                                    <p:cond delay="500"/>
                                  </p:stCondLst>
                                  <p:childTnLst>
                                    <p:set>
                                      <p:cBhvr>
                                        <p:cTn id="16" dur="1" fill="hold">
                                          <p:stCondLst>
                                            <p:cond delay="0"/>
                                          </p:stCondLst>
                                        </p:cTn>
                                        <p:tgtEl>
                                          <p:spTgt spid="522247"/>
                                        </p:tgtEl>
                                        <p:attrNameLst>
                                          <p:attrName>style.visibility</p:attrName>
                                        </p:attrNameLst>
                                      </p:cBhvr>
                                      <p:to>
                                        <p:strVal val="visible"/>
                                      </p:to>
                                    </p:set>
                                    <p:animEffect transition="in" filter="fade">
                                      <p:cBhvr>
                                        <p:cTn id="17" dur="2000"/>
                                        <p:tgtEl>
                                          <p:spTgt spid="522247"/>
                                        </p:tgtEl>
                                      </p:cBhvr>
                                    </p:animEffect>
                                  </p:childTnLst>
                                </p:cTn>
                              </p:par>
                            </p:childTnLst>
                          </p:cTn>
                        </p:par>
                        <p:par>
                          <p:cTn id="18" fill="hold">
                            <p:stCondLst>
                              <p:cond delay="6578"/>
                            </p:stCondLst>
                            <p:childTnLst>
                              <p:par>
                                <p:cTn id="19" presetID="1" presetClass="mediacall" presetSubtype="0" fill="hold" nodeType="afterEffect">
                                  <p:stCondLst>
                                    <p:cond delay="500"/>
                                  </p:stCondLst>
                                  <p:childTnLst>
                                    <p:cmd type="call" cmd="playFrom(0.0)">
                                      <p:cBhvr>
                                        <p:cTn id="20" dur="20757" fill="hold"/>
                                        <p:tgtEl>
                                          <p:spTgt spid="17"/>
                                        </p:tgtEl>
                                      </p:cBhvr>
                                    </p:cmd>
                                  </p:childTnLst>
                                </p:cTn>
                              </p:par>
                              <p:par>
                                <p:cTn id="21" presetID="10" presetClass="entr" presetSubtype="0" repeatCount="5000" fill="hold" grpId="0" nodeType="withEffect">
                                  <p:stCondLst>
                                    <p:cond delay="2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subTnLst>
                                    <p:set>
                                      <p:cBhvr override="childStyle">
                                        <p:cTn dur="1" fill="hold" display="0" masterRel="sameClick" afterEffect="1">
                                          <p:stCondLst>
                                            <p:cond evt="end" delay="0">
                                              <p:tn val="21"/>
                                            </p:cond>
                                          </p:stCondLst>
                                        </p:cTn>
                                        <p:tgtEl>
                                          <p:spTgt spid="13"/>
                                        </p:tgtEl>
                                        <p:attrNameLst>
                                          <p:attrName>style.visibility</p:attrName>
                                        </p:attrNameLst>
                                      </p:cBhvr>
                                      <p:to>
                                        <p:strVal val="hidden"/>
                                      </p:to>
                                    </p:set>
                                  </p:subTnLst>
                                </p:cTn>
                              </p:par>
                              <p:par>
                                <p:cTn id="24" presetID="10" presetClass="entr" presetSubtype="0" repeatCount="4000" fill="hold" grpId="0" nodeType="withEffect">
                                  <p:stCondLst>
                                    <p:cond delay="1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par>
                                <p:cTn id="27" presetID="10" presetClass="entr" presetSubtype="0" repeatCount="4000" fill="hold" grpId="0" nodeType="withEffect">
                                  <p:stCondLst>
                                    <p:cond delay="15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childTnLst>
                                  <p:subTnLst>
                                    <p:set>
                                      <p:cBhvr override="childStyle">
                                        <p:cTn dur="1" fill="hold" display="0" masterRel="sameClick" afterEffect="1">
                                          <p:stCondLst>
                                            <p:cond evt="end" delay="0">
                                              <p:tn val="27"/>
                                            </p:cond>
                                          </p:stCondLst>
                                        </p:cTn>
                                        <p:tgtEl>
                                          <p:spTgt spid="16"/>
                                        </p:tgtEl>
                                        <p:attrNameLst>
                                          <p:attrName>style.visibility</p:attrName>
                                        </p:attrNameLst>
                                      </p:cBhvr>
                                      <p:to>
                                        <p:strVal val="hidden"/>
                                      </p:to>
                                    </p:set>
                                  </p:subTnLst>
                                </p:cTn>
                              </p:par>
                            </p:childTnLst>
                          </p:cTn>
                        </p:par>
                        <p:par>
                          <p:cTn id="30" fill="hold">
                            <p:stCondLst>
                              <p:cond delay="27835"/>
                            </p:stCondLst>
                            <p:childTnLst>
                              <p:par>
                                <p:cTn id="31" presetID="1" presetClass="mediacall" presetSubtype="0" fill="hold" nodeType="afterEffect">
                                  <p:stCondLst>
                                    <p:cond delay="5000"/>
                                  </p:stCondLst>
                                  <p:childTnLst>
                                    <p:cmd type="call" cmd="playFrom(0.0)">
                                      <p:cBhvr>
                                        <p:cTn id="32"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mute="1" showWhenStopped="0">
                <p:cTn id="35" fill="hold" display="0">
                  <p:stCondLst>
                    <p:cond delay="indefinite"/>
                  </p:stCondLst>
                  <p:endCondLst>
                    <p:cond evt="onStopAudio" delay="0">
                      <p:tgtEl>
                        <p:sldTgt/>
                      </p:tgtEl>
                    </p:cond>
                  </p:endCondLst>
                </p:cTn>
                <p:tgtEl>
                  <p:spTgt spid="18"/>
                </p:tgtEl>
              </p:cMediaNode>
            </p:audio>
          </p:childTnLst>
        </p:cTn>
      </p:par>
    </p:tnLst>
    <p:bldLst>
      <p:bldP spid="522243" grpId="0"/>
      <p:bldP spid="522246" grpId="0"/>
      <p:bldP spid="522247" grpId="0"/>
      <p:bldP spid="13" grpId="0" animBg="1"/>
      <p:bldP spid="14" grpId="0" animBg="1"/>
      <p:bldP spid="1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153199F0-8944-49A2-98ED-3B98FD88CD10}" type="slidenum">
              <a:rPr lang="en-US"/>
              <a:pPr>
                <a:defRPr/>
              </a:pPr>
              <a:t>105</a:t>
            </a:fld>
            <a:endParaRPr lang="en-US" dirty="0"/>
          </a:p>
        </p:txBody>
      </p:sp>
      <p:sp>
        <p:nvSpPr>
          <p:cNvPr id="51917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1814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18148"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18149"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18150"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Next</a:t>
            </a:r>
            <a:endParaRPr lang="en-US" sz="2200" i="1" dirty="0">
              <a:solidFill>
                <a:schemeClr val="tx1"/>
              </a:solidFill>
              <a:effectLst>
                <a:outerShdw blurRad="38100" dist="38100" dir="2700000" algn="tl">
                  <a:srgbClr val="000000"/>
                </a:outerShdw>
              </a:effectLst>
              <a:cs typeface="+mn-cs"/>
            </a:endParaRPr>
          </a:p>
        </p:txBody>
      </p:sp>
      <p:sp>
        <p:nvSpPr>
          <p:cNvPr id="518151" name="Text Box 7"/>
          <p:cNvSpPr txBox="1">
            <a:spLocks noChangeArrowheads="1"/>
          </p:cNvSpPr>
          <p:nvPr/>
        </p:nvSpPr>
        <p:spPr bwMode="auto">
          <a:xfrm>
            <a:off x="1341333" y="2313433"/>
            <a:ext cx="10722187" cy="718388"/>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next feature is selected by clicking the Next button or the </a:t>
            </a:r>
            <a:r>
              <a:rPr lang="en-US" sz="2200"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key</a:t>
            </a:r>
            <a:r>
              <a:rPr lang="en-US" dirty="0">
                <a:solidFill>
                  <a:schemeClr val="tx1"/>
                </a:solidFill>
                <a:effectLst>
                  <a:outerShdw blurRad="38100" dist="38100" dir="2700000" algn="tl">
                    <a:srgbClr val="000000"/>
                  </a:outerShdw>
                </a:effectLst>
                <a:cs typeface="+mn-cs"/>
              </a:rPr>
              <a:t>.  The Next Feature is highlighted and the program is ready to acquire data of the current feature.</a:t>
            </a:r>
            <a:endParaRPr lang="en-US" sz="900" dirty="0">
              <a:solidFill>
                <a:schemeClr val="tx1"/>
              </a:solidFill>
              <a:effectLst>
                <a:outerShdw blurRad="38100" dist="38100" dir="2700000" algn="tl">
                  <a:srgbClr val="000000"/>
                </a:outerShdw>
              </a:effectLst>
              <a:cs typeface="+mn-cs"/>
            </a:endParaRPr>
          </a:p>
        </p:txBody>
      </p:sp>
      <p:pic>
        <p:nvPicPr>
          <p:cNvPr id="518152" name="Picture 8" descr="4CH-Main Data-3"/>
          <p:cNvPicPr>
            <a:picLocks noChangeAspect="1" noChangeArrowheads="1"/>
          </p:cNvPicPr>
          <p:nvPr/>
        </p:nvPicPr>
        <p:blipFill>
          <a:blip r:embed="rId9" cstate="print"/>
          <a:srcRect/>
          <a:stretch>
            <a:fillRect/>
          </a:stretch>
        </p:blipFill>
        <p:spPr bwMode="auto">
          <a:xfrm>
            <a:off x="4410329" y="3520440"/>
            <a:ext cx="4584192" cy="3291840"/>
          </a:xfrm>
          <a:prstGeom prst="rect">
            <a:avLst/>
          </a:prstGeom>
          <a:noFill/>
          <a:ln w="9525">
            <a:noFill/>
            <a:miter lim="800000"/>
            <a:headEnd/>
            <a:tailEnd/>
          </a:ln>
        </p:spPr>
      </p:pic>
      <p:pic>
        <p:nvPicPr>
          <p:cNvPr id="518153" name="Picture 9" descr="4CH-Main Data-4"/>
          <p:cNvPicPr>
            <a:picLocks noChangeAspect="1" noChangeArrowheads="1"/>
          </p:cNvPicPr>
          <p:nvPr/>
        </p:nvPicPr>
        <p:blipFill>
          <a:blip r:embed="rId10" cstate="print"/>
          <a:srcRect/>
          <a:stretch>
            <a:fillRect/>
          </a:stretch>
        </p:blipFill>
        <p:spPr bwMode="auto">
          <a:xfrm>
            <a:off x="4410330" y="3520440"/>
            <a:ext cx="4584192" cy="3291840"/>
          </a:xfrm>
          <a:prstGeom prst="rect">
            <a:avLst/>
          </a:prstGeom>
          <a:noFill/>
          <a:ln w="9525">
            <a:noFill/>
            <a:miter lim="800000"/>
            <a:headEnd/>
            <a:tailEnd/>
          </a:ln>
        </p:spPr>
      </p:pic>
      <p:pic>
        <p:nvPicPr>
          <p:cNvPr id="12" name="slide 10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531081" y="2440642"/>
            <a:ext cx="406208" cy="295835"/>
          </a:xfrm>
          <a:prstGeom prst="rect">
            <a:avLst/>
          </a:prstGeom>
          <a:noFill/>
          <a:ln w="9525">
            <a:noFill/>
            <a:miter lim="800000"/>
            <a:headEnd/>
            <a:tailEnd/>
          </a:ln>
        </p:spPr>
      </p:pic>
      <p:pic>
        <p:nvPicPr>
          <p:cNvPr id="13" name="slide 105-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531081" y="1981200"/>
            <a:ext cx="406208" cy="304800"/>
          </a:xfrm>
          <a:prstGeom prst="rect">
            <a:avLst/>
          </a:prstGeom>
        </p:spPr>
      </p:pic>
      <p:sp>
        <p:nvSpPr>
          <p:cNvPr id="14" name="Rectangle 13"/>
          <p:cNvSpPr>
            <a:spLocks noChangeAspect="1"/>
          </p:cNvSpPr>
          <p:nvPr/>
        </p:nvSpPr>
        <p:spPr bwMode="auto">
          <a:xfrm>
            <a:off x="5974950" y="3717854"/>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5867401" y="6066694"/>
            <a:ext cx="2057400" cy="1293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1814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18150"/>
                                        </p:tgtEl>
                                        <p:attrNameLst>
                                          <p:attrName>style.visibility</p:attrName>
                                        </p:attrNameLst>
                                      </p:cBhvr>
                                      <p:to>
                                        <p:strVal val="visible"/>
                                      </p:to>
                                    </p:set>
                                    <p:animEffect transition="in" filter="fade">
                                      <p:cBhvr>
                                        <p:cTn id="10" dur="2000"/>
                                        <p:tgtEl>
                                          <p:spTgt spid="51815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85" fill="hold"/>
                                        <p:tgtEl>
                                          <p:spTgt spid="13"/>
                                        </p:tgtEl>
                                      </p:cBhvr>
                                    </p:cmd>
                                  </p:childTnLst>
                                </p:cTn>
                              </p:par>
                            </p:childTnLst>
                          </p:cTn>
                        </p:par>
                        <p:par>
                          <p:cTn id="14" fill="hold">
                            <p:stCondLst>
                              <p:cond delay="3985"/>
                            </p:stCondLst>
                            <p:childTnLst>
                              <p:par>
                                <p:cTn id="15" presetID="10" presetClass="entr" presetSubtype="0" fill="hold" grpId="0" nodeType="afterEffect">
                                  <p:stCondLst>
                                    <p:cond delay="500"/>
                                  </p:stCondLst>
                                  <p:childTnLst>
                                    <p:set>
                                      <p:cBhvr>
                                        <p:cTn id="16" dur="1" fill="hold">
                                          <p:stCondLst>
                                            <p:cond delay="0"/>
                                          </p:stCondLst>
                                        </p:cTn>
                                        <p:tgtEl>
                                          <p:spTgt spid="518151"/>
                                        </p:tgtEl>
                                        <p:attrNameLst>
                                          <p:attrName>style.visibility</p:attrName>
                                        </p:attrNameLst>
                                      </p:cBhvr>
                                      <p:to>
                                        <p:strVal val="visible"/>
                                      </p:to>
                                    </p:set>
                                    <p:animEffect transition="in" filter="fade">
                                      <p:cBhvr>
                                        <p:cTn id="17" dur="2000"/>
                                        <p:tgtEl>
                                          <p:spTgt spid="518151"/>
                                        </p:tgtEl>
                                      </p:cBhvr>
                                    </p:animEffect>
                                  </p:childTnLst>
                                </p:cTn>
                              </p:par>
                            </p:childTnLst>
                          </p:cTn>
                        </p:par>
                        <p:par>
                          <p:cTn id="18" fill="hold">
                            <p:stCondLst>
                              <p:cond delay="6485"/>
                            </p:stCondLst>
                            <p:childTnLst>
                              <p:par>
                                <p:cTn id="19" presetID="1" presetClass="mediacall" presetSubtype="0" fill="hold" nodeType="afterEffect">
                                  <p:stCondLst>
                                    <p:cond delay="500"/>
                                  </p:stCondLst>
                                  <p:childTnLst>
                                    <p:cmd type="call" cmd="playFrom(0.0)">
                                      <p:cBhvr>
                                        <p:cTn id="20" dur="11887" fill="hold"/>
                                        <p:tgtEl>
                                          <p:spTgt spid="12"/>
                                        </p:tgtEl>
                                      </p:cBhvr>
                                    </p:cmd>
                                  </p:childTnLst>
                                </p:cTn>
                              </p:par>
                              <p:par>
                                <p:cTn id="21" presetID="10" presetClass="entr" presetSubtype="0" repeatCount="500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subTnLst>
                                    <p:set>
                                      <p:cBhvr override="childStyle">
                                        <p:cTn dur="1" fill="hold" display="0" masterRel="sameClick" afterEffect="1">
                                          <p:stCondLst>
                                            <p:cond evt="end" delay="0">
                                              <p:tn val="21"/>
                                            </p:cond>
                                          </p:stCondLst>
                                        </p:cTn>
                                        <p:tgtEl>
                                          <p:spTgt spid="14"/>
                                        </p:tgtEl>
                                        <p:attrNameLst>
                                          <p:attrName>style.visibility</p:attrName>
                                        </p:attrNameLst>
                                      </p:cBhvr>
                                      <p:to>
                                        <p:strVal val="hidden"/>
                                      </p:to>
                                    </p:set>
                                  </p:subTnLst>
                                </p:cTn>
                              </p:par>
                              <p:par>
                                <p:cTn id="24" presetID="10" presetClass="entr" presetSubtype="0" fill="hold" nodeType="withEffect">
                                  <p:stCondLst>
                                    <p:cond delay="7000"/>
                                  </p:stCondLst>
                                  <p:childTnLst>
                                    <p:set>
                                      <p:cBhvr>
                                        <p:cTn id="25" dur="1" fill="hold">
                                          <p:stCondLst>
                                            <p:cond delay="0"/>
                                          </p:stCondLst>
                                        </p:cTn>
                                        <p:tgtEl>
                                          <p:spTgt spid="518153"/>
                                        </p:tgtEl>
                                        <p:attrNameLst>
                                          <p:attrName>style.visibility</p:attrName>
                                        </p:attrNameLst>
                                      </p:cBhvr>
                                      <p:to>
                                        <p:strVal val="visible"/>
                                      </p:to>
                                    </p:set>
                                    <p:animEffect transition="in" filter="fade">
                                      <p:cBhvr>
                                        <p:cTn id="26" dur="2000"/>
                                        <p:tgtEl>
                                          <p:spTgt spid="518153"/>
                                        </p:tgtEl>
                                      </p:cBhvr>
                                    </p:animEffect>
                                  </p:childTnLst>
                                </p:cTn>
                              </p:par>
                              <p:par>
                                <p:cTn id="27" presetID="10" presetClass="entr" presetSubtype="0" repeatCount="5000" fill="hold" grpId="0" nodeType="withEffect">
                                  <p:stCondLst>
                                    <p:cond delay="10129"/>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par>
                          <p:cTn id="30" fill="hold">
                            <p:stCondLst>
                              <p:cond delay="21614"/>
                            </p:stCondLst>
                            <p:childTnLst>
                              <p:par>
                                <p:cTn id="31" presetID="1" presetClass="mediacall" presetSubtype="0" fill="hold" nodeType="afterEffect">
                                  <p:stCondLst>
                                    <p:cond delay="5000"/>
                                  </p:stCondLst>
                                  <p:childTnLst>
                                    <p:cmd type="call" cmd="playFrom(0.0)">
                                      <p:cBhvr>
                                        <p:cTn id="32"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5" fill="hold" display="0">
                  <p:stCondLst>
                    <p:cond delay="indefinite"/>
                  </p:stCondLst>
                  <p:endCondLst>
                    <p:cond evt="onStopAudio" delay="0">
                      <p:tgtEl>
                        <p:sldTgt/>
                      </p:tgtEl>
                    </p:cond>
                  </p:endCondLst>
                </p:cTn>
                <p:tgtEl>
                  <p:spTgt spid="16"/>
                </p:tgtEl>
              </p:cMediaNode>
            </p:audio>
          </p:childTnLst>
        </p:cTn>
      </p:par>
    </p:tnLst>
    <p:bldLst>
      <p:bldP spid="518147" grpId="0"/>
      <p:bldP spid="518150" grpId="0"/>
      <p:bldP spid="518151" grpId="0"/>
      <p:bldP spid="14" grpId="0" animBg="1"/>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0"/>
          </p:nvPr>
        </p:nvSpPr>
        <p:spPr/>
        <p:txBody>
          <a:bodyPr/>
          <a:lstStyle/>
          <a:p>
            <a:pPr>
              <a:defRPr/>
            </a:pPr>
            <a:fld id="{24C84BAD-AA3C-4E44-9268-07A8D565F79A}" type="slidenum">
              <a:rPr lang="en-US"/>
              <a:pPr>
                <a:defRPr/>
              </a:pPr>
              <a:t>106</a:t>
            </a:fld>
            <a:endParaRPr lang="en-US" dirty="0"/>
          </a:p>
        </p:txBody>
      </p:sp>
      <p:sp>
        <p:nvSpPr>
          <p:cNvPr id="52121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2019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20196"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20197"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20198"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Save Data</a:t>
            </a:r>
            <a:endParaRPr lang="en-US" sz="2200" i="1" dirty="0">
              <a:solidFill>
                <a:schemeClr val="tx1"/>
              </a:solidFill>
              <a:effectLst>
                <a:outerShdw blurRad="38100" dist="38100" dir="2700000" algn="tl">
                  <a:srgbClr val="000000"/>
                </a:outerShdw>
              </a:effectLst>
              <a:cs typeface="+mn-cs"/>
            </a:endParaRPr>
          </a:p>
        </p:txBody>
      </p:sp>
      <p:sp>
        <p:nvSpPr>
          <p:cNvPr id="520199" name="Text Box 7"/>
          <p:cNvSpPr txBox="1">
            <a:spLocks noChangeArrowheads="1"/>
          </p:cNvSpPr>
          <p:nvPr/>
        </p:nvSpPr>
        <p:spPr bwMode="auto">
          <a:xfrm>
            <a:off x="1341333" y="2313433"/>
            <a:ext cx="10722187" cy="1133886"/>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After collecting data for all features, the Next button or the </a:t>
            </a:r>
            <a:r>
              <a:rPr lang="en-US" sz="2200"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key</a:t>
            </a:r>
            <a:r>
              <a:rPr lang="en-US" dirty="0">
                <a:solidFill>
                  <a:schemeClr val="tx1"/>
                </a:solidFill>
                <a:effectLst>
                  <a:outerShdw blurRad="38100" dist="38100" dir="2700000" algn="tl">
                    <a:srgbClr val="000000"/>
                  </a:outerShdw>
                </a:effectLst>
                <a:cs typeface="+mn-cs"/>
              </a:rPr>
              <a:t> is selected to complete data acquisition.  Test data can now be discarded, previewed, printed or saved by clicking the   </a:t>
            </a:r>
            <a:r>
              <a:rPr lang="en-US" b="1" dirty="0">
                <a:solidFill>
                  <a:schemeClr val="tx1"/>
                </a:solidFill>
              </a:rPr>
              <a:t> </a:t>
            </a:r>
            <a:r>
              <a:rPr lang="en-US" dirty="0">
                <a:solidFill>
                  <a:schemeClr val="tx1"/>
                </a:solidFill>
                <a:effectLst>
                  <a:outerShdw blurRad="38100" dist="38100" dir="2700000" algn="tl">
                    <a:srgbClr val="000000"/>
                  </a:outerShdw>
                </a:effectLst>
              </a:rPr>
              <a:t>button, followed by the confirmation window. </a:t>
            </a:r>
            <a:endParaRPr lang="en-US" sz="900" dirty="0">
              <a:solidFill>
                <a:schemeClr val="tx1"/>
              </a:solidFill>
              <a:effectLst>
                <a:outerShdw blurRad="38100" dist="38100" dir="2700000" algn="tl">
                  <a:srgbClr val="000000"/>
                </a:outerShdw>
              </a:effectLst>
            </a:endParaRPr>
          </a:p>
          <a:p>
            <a:pPr algn="just" eaLnBrk="0" hangingPunct="0">
              <a:defRPr/>
            </a:pPr>
            <a:r>
              <a:rPr lang="en-US" sz="900" dirty="0">
                <a:effectLst>
                  <a:outerShdw blurRad="38100" dist="38100" dir="2700000" algn="tl">
                    <a:srgbClr val="000000"/>
                  </a:outerShdw>
                </a:effectLst>
                <a:cs typeface="+mn-cs"/>
              </a:rPr>
              <a:t>   </a:t>
            </a:r>
          </a:p>
        </p:txBody>
      </p:sp>
      <p:pic>
        <p:nvPicPr>
          <p:cNvPr id="521224" name="Picture 10" descr="4CH-Main Data-9"/>
          <p:cNvPicPr>
            <a:picLocks noChangeAspect="1" noChangeArrowheads="1"/>
          </p:cNvPicPr>
          <p:nvPr/>
        </p:nvPicPr>
        <p:blipFill>
          <a:blip r:embed="rId9" cstate="print"/>
          <a:srcRect/>
          <a:stretch>
            <a:fillRect/>
          </a:stretch>
        </p:blipFill>
        <p:spPr bwMode="auto">
          <a:xfrm>
            <a:off x="4410330" y="3520440"/>
            <a:ext cx="4584192" cy="3291840"/>
          </a:xfrm>
          <a:prstGeom prst="rect">
            <a:avLst/>
          </a:prstGeom>
          <a:noFill/>
          <a:ln w="9525">
            <a:noFill/>
            <a:miter lim="800000"/>
            <a:headEnd/>
            <a:tailEnd/>
          </a:ln>
        </p:spPr>
      </p:pic>
      <p:pic>
        <p:nvPicPr>
          <p:cNvPr id="520203" name="Picture 11" descr="4CH-Main Data-10"/>
          <p:cNvPicPr>
            <a:picLocks noChangeAspect="1" noChangeArrowheads="1"/>
          </p:cNvPicPr>
          <p:nvPr/>
        </p:nvPicPr>
        <p:blipFill>
          <a:blip r:embed="rId10" cstate="print"/>
          <a:srcRect/>
          <a:stretch>
            <a:fillRect/>
          </a:stretch>
        </p:blipFill>
        <p:spPr bwMode="auto">
          <a:xfrm>
            <a:off x="5446268" y="4550346"/>
            <a:ext cx="2512314" cy="1009230"/>
          </a:xfrm>
          <a:prstGeom prst="rect">
            <a:avLst/>
          </a:prstGeom>
          <a:noFill/>
          <a:ln w="9525">
            <a:noFill/>
            <a:miter lim="800000"/>
            <a:headEnd/>
            <a:tailEnd/>
          </a:ln>
        </p:spPr>
      </p:pic>
      <p:pic>
        <p:nvPicPr>
          <p:cNvPr id="521226" name="Picture 16" descr="Manual Figure 5-6"/>
          <p:cNvPicPr>
            <a:picLocks noChangeAspect="1" noChangeArrowheads="1"/>
          </p:cNvPicPr>
          <p:nvPr/>
        </p:nvPicPr>
        <p:blipFill>
          <a:blip r:embed="rId11" cstate="print"/>
          <a:srcRect/>
          <a:stretch>
            <a:fillRect/>
          </a:stretch>
        </p:blipFill>
        <p:spPr bwMode="auto">
          <a:xfrm>
            <a:off x="10931525" y="2736477"/>
            <a:ext cx="256032" cy="254233"/>
          </a:xfrm>
          <a:prstGeom prst="rect">
            <a:avLst/>
          </a:prstGeom>
          <a:noFill/>
          <a:ln w="9525">
            <a:noFill/>
            <a:miter lim="800000"/>
            <a:headEnd/>
            <a:tailEnd/>
          </a:ln>
        </p:spPr>
      </p:pic>
      <p:pic>
        <p:nvPicPr>
          <p:cNvPr id="13" name="slide 10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734186" y="2440642"/>
            <a:ext cx="406208" cy="295835"/>
          </a:xfrm>
          <a:prstGeom prst="rect">
            <a:avLst/>
          </a:prstGeom>
          <a:noFill/>
          <a:ln w="9525">
            <a:noFill/>
            <a:miter lim="800000"/>
            <a:headEnd/>
            <a:tailEnd/>
          </a:ln>
        </p:spPr>
      </p:pic>
      <p:pic>
        <p:nvPicPr>
          <p:cNvPr id="14" name="slide 106-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tretch>
            <a:fillRect/>
          </a:stretch>
        </p:blipFill>
        <p:spPr>
          <a:xfrm>
            <a:off x="12734186" y="2008632"/>
            <a:ext cx="406208" cy="304800"/>
          </a:xfrm>
          <a:prstGeom prst="rect">
            <a:avLst/>
          </a:prstGeom>
        </p:spPr>
      </p:pic>
      <p:sp>
        <p:nvSpPr>
          <p:cNvPr id="15" name="Rectangle 14"/>
          <p:cNvSpPr>
            <a:spLocks noChangeAspect="1"/>
          </p:cNvSpPr>
          <p:nvPr/>
        </p:nvSpPr>
        <p:spPr bwMode="auto">
          <a:xfrm>
            <a:off x="5756738" y="3712379"/>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a:spLocks noChangeAspect="1"/>
          </p:cNvSpPr>
          <p:nvPr/>
        </p:nvSpPr>
        <p:spPr bwMode="auto">
          <a:xfrm>
            <a:off x="5983610" y="3712380"/>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019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20198"/>
                                        </p:tgtEl>
                                        <p:attrNameLst>
                                          <p:attrName>style.visibility</p:attrName>
                                        </p:attrNameLst>
                                      </p:cBhvr>
                                      <p:to>
                                        <p:strVal val="visible"/>
                                      </p:to>
                                    </p:set>
                                    <p:animEffect transition="in" filter="fade">
                                      <p:cBhvr>
                                        <p:cTn id="10" dur="2000"/>
                                        <p:tgtEl>
                                          <p:spTgt spid="52019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68" fill="hold"/>
                                        <p:tgtEl>
                                          <p:spTgt spid="14"/>
                                        </p:tgtEl>
                                      </p:cBhvr>
                                    </p:cmd>
                                  </p:childTnLst>
                                </p:cTn>
                              </p:par>
                            </p:childTnLst>
                          </p:cTn>
                        </p:par>
                        <p:par>
                          <p:cTn id="14" fill="hold">
                            <p:stCondLst>
                              <p:cond delay="3868"/>
                            </p:stCondLst>
                            <p:childTnLst>
                              <p:par>
                                <p:cTn id="15" presetID="10" presetClass="entr" presetSubtype="0" fill="hold" grpId="0" nodeType="afterEffect">
                                  <p:stCondLst>
                                    <p:cond delay="500"/>
                                  </p:stCondLst>
                                  <p:childTnLst>
                                    <p:set>
                                      <p:cBhvr>
                                        <p:cTn id="16" dur="1" fill="hold">
                                          <p:stCondLst>
                                            <p:cond delay="0"/>
                                          </p:stCondLst>
                                        </p:cTn>
                                        <p:tgtEl>
                                          <p:spTgt spid="520199"/>
                                        </p:tgtEl>
                                        <p:attrNameLst>
                                          <p:attrName>style.visibility</p:attrName>
                                        </p:attrNameLst>
                                      </p:cBhvr>
                                      <p:to>
                                        <p:strVal val="visible"/>
                                      </p:to>
                                    </p:set>
                                    <p:animEffect transition="in" filter="fade">
                                      <p:cBhvr>
                                        <p:cTn id="17" dur="2000"/>
                                        <p:tgtEl>
                                          <p:spTgt spid="520199"/>
                                        </p:tgtEl>
                                      </p:cBhvr>
                                    </p:animEffect>
                                  </p:childTnLst>
                                </p:cTn>
                              </p:par>
                              <p:par>
                                <p:cTn id="18" presetID="10" presetClass="entr" presetSubtype="0" fill="hold" nodeType="withEffect">
                                  <p:stCondLst>
                                    <p:cond delay="500"/>
                                  </p:stCondLst>
                                  <p:childTnLst>
                                    <p:set>
                                      <p:cBhvr>
                                        <p:cTn id="19" dur="1" fill="hold">
                                          <p:stCondLst>
                                            <p:cond delay="0"/>
                                          </p:stCondLst>
                                        </p:cTn>
                                        <p:tgtEl>
                                          <p:spTgt spid="521226"/>
                                        </p:tgtEl>
                                        <p:attrNameLst>
                                          <p:attrName>style.visibility</p:attrName>
                                        </p:attrNameLst>
                                      </p:cBhvr>
                                      <p:to>
                                        <p:strVal val="visible"/>
                                      </p:to>
                                    </p:set>
                                    <p:animEffect transition="in" filter="fade">
                                      <p:cBhvr>
                                        <p:cTn id="20" dur="2000"/>
                                        <p:tgtEl>
                                          <p:spTgt spid="521226"/>
                                        </p:tgtEl>
                                      </p:cBhvr>
                                    </p:animEffect>
                                  </p:childTnLst>
                                </p:cTn>
                              </p:par>
                            </p:childTnLst>
                          </p:cTn>
                        </p:par>
                        <p:par>
                          <p:cTn id="21" fill="hold">
                            <p:stCondLst>
                              <p:cond delay="6368"/>
                            </p:stCondLst>
                            <p:childTnLst>
                              <p:par>
                                <p:cTn id="22" presetID="1" presetClass="mediacall" presetSubtype="0" fill="hold" nodeType="afterEffect">
                                  <p:stCondLst>
                                    <p:cond delay="500"/>
                                  </p:stCondLst>
                                  <p:childTnLst>
                                    <p:cmd type="call" cmd="playFrom(0.0)">
                                      <p:cBhvr>
                                        <p:cTn id="23" dur="16067" fill="hold"/>
                                        <p:tgtEl>
                                          <p:spTgt spid="13"/>
                                        </p:tgtEl>
                                      </p:cBhvr>
                                    </p:cmd>
                                  </p:childTnLst>
                                </p:cTn>
                              </p:par>
                              <p:par>
                                <p:cTn id="24" presetID="10" presetClass="entr" presetSubtype="0" repeatCount="4000" fill="hold" grpId="0" nodeType="withEffect">
                                  <p:stCondLst>
                                    <p:cond delay="30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sameClick" afterEffect="1">
                                          <p:stCondLst>
                                            <p:cond evt="end" delay="0">
                                              <p:tn val="24"/>
                                            </p:cond>
                                          </p:stCondLst>
                                        </p:cTn>
                                        <p:tgtEl>
                                          <p:spTgt spid="16"/>
                                        </p:tgtEl>
                                        <p:attrNameLst>
                                          <p:attrName>style.visibility</p:attrName>
                                        </p:attrNameLst>
                                      </p:cBhvr>
                                      <p:to>
                                        <p:strVal val="hidden"/>
                                      </p:to>
                                    </p:set>
                                  </p:subTnLst>
                                </p:cTn>
                              </p:par>
                              <p:par>
                                <p:cTn id="27" presetID="10" presetClass="entr" presetSubtype="0" repeatCount="4000" fill="hold" grpId="0" nodeType="withEffect">
                                  <p:stCondLst>
                                    <p:cond delay="13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par>
                                <p:cTn id="30" presetID="10" presetClass="entr" presetSubtype="0" fill="hold" nodeType="withEffect">
                                  <p:stCondLst>
                                    <p:cond delay="16000"/>
                                  </p:stCondLst>
                                  <p:childTnLst>
                                    <p:set>
                                      <p:cBhvr>
                                        <p:cTn id="31" dur="1" fill="hold">
                                          <p:stCondLst>
                                            <p:cond delay="0"/>
                                          </p:stCondLst>
                                        </p:cTn>
                                        <p:tgtEl>
                                          <p:spTgt spid="520203"/>
                                        </p:tgtEl>
                                        <p:attrNameLst>
                                          <p:attrName>style.visibility</p:attrName>
                                        </p:attrNameLst>
                                      </p:cBhvr>
                                      <p:to>
                                        <p:strVal val="visible"/>
                                      </p:to>
                                    </p:set>
                                    <p:animEffect transition="in" filter="fade">
                                      <p:cBhvr>
                                        <p:cTn id="32" dur="2000"/>
                                        <p:tgtEl>
                                          <p:spTgt spid="520203"/>
                                        </p:tgtEl>
                                      </p:cBhvr>
                                    </p:animEffect>
                                  </p:childTnLst>
                                </p:cTn>
                              </p:par>
                            </p:childTnLst>
                          </p:cTn>
                        </p:par>
                        <p:par>
                          <p:cTn id="33" fill="hold">
                            <p:stCondLst>
                              <p:cond delay="24368"/>
                            </p:stCondLst>
                            <p:childTnLst>
                              <p:par>
                                <p:cTn id="34" presetID="1" presetClass="mediacall" presetSubtype="0" fill="hold" nodeType="afterEffect">
                                  <p:stCondLst>
                                    <p:cond delay="5000"/>
                                  </p:stCondLst>
                                  <p:childTnLst>
                                    <p:cmd type="call" cmd="playFrom(0.0)">
                                      <p:cBhvr>
                                        <p:cTn id="35"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38" fill="hold" display="0">
                  <p:stCondLst>
                    <p:cond delay="indefinite"/>
                  </p:stCondLst>
                  <p:endCondLst>
                    <p:cond evt="onStopAudio" delay="0">
                      <p:tgtEl>
                        <p:sldTgt/>
                      </p:tgtEl>
                    </p:cond>
                  </p:endCondLst>
                </p:cTn>
                <p:tgtEl>
                  <p:spTgt spid="17"/>
                </p:tgtEl>
              </p:cMediaNode>
            </p:audio>
          </p:childTnLst>
        </p:cTn>
      </p:par>
    </p:tnLst>
    <p:bldLst>
      <p:bldP spid="520195" grpId="0"/>
      <p:bldP spid="520198" grpId="0"/>
      <p:bldP spid="520199" grpId="0"/>
      <p:bldP spid="15" grpId="0" animBg="1"/>
      <p:bldP spid="1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D6DC4A42-EC92-4ADD-87E9-EEC11FA2FACB}" type="slidenum">
              <a:rPr lang="en-US"/>
              <a:pPr>
                <a:defRPr/>
              </a:pPr>
              <a:t>107</a:t>
            </a:fld>
            <a:endParaRPr lang="en-US" dirty="0"/>
          </a:p>
        </p:txBody>
      </p:sp>
      <p:sp>
        <p:nvSpPr>
          <p:cNvPr id="52326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2429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24292"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24293"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24294"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a:t>
            </a:r>
            <a:r>
              <a:rPr lang="en-US" i="1" dirty="0" smtClean="0">
                <a:solidFill>
                  <a:schemeClr val="tx1"/>
                </a:solidFill>
                <a:effectLst>
                  <a:outerShdw blurRad="38100" dist="38100" dir="2700000" algn="tl">
                    <a:srgbClr val="000000"/>
                  </a:outerShdw>
                </a:effectLst>
                <a:cs typeface="+mn-cs"/>
              </a:rPr>
              <a:t>Save </a:t>
            </a:r>
            <a:r>
              <a:rPr lang="en-US" i="1" dirty="0">
                <a:solidFill>
                  <a:schemeClr val="tx1"/>
                </a:solidFill>
                <a:effectLst>
                  <a:outerShdw blurRad="38100" dist="38100" dir="2700000" algn="tl">
                    <a:srgbClr val="000000"/>
                  </a:outerShdw>
                </a:effectLst>
                <a:cs typeface="+mn-cs"/>
              </a:rPr>
              <a:t>Data</a:t>
            </a:r>
            <a:endParaRPr lang="en-US" sz="2200" i="1" dirty="0">
              <a:solidFill>
                <a:schemeClr val="tx1"/>
              </a:solidFill>
              <a:effectLst>
                <a:outerShdw blurRad="38100" dist="38100" dir="2700000" algn="tl">
                  <a:srgbClr val="000000"/>
                </a:outerShdw>
              </a:effectLst>
              <a:cs typeface="+mn-cs"/>
            </a:endParaRPr>
          </a:p>
        </p:txBody>
      </p:sp>
      <p:sp>
        <p:nvSpPr>
          <p:cNvPr id="524295" name="Text Box 7"/>
          <p:cNvSpPr txBox="1">
            <a:spLocks noChangeArrowheads="1"/>
          </p:cNvSpPr>
          <p:nvPr/>
        </p:nvSpPr>
        <p:spPr bwMode="auto">
          <a:xfrm>
            <a:off x="1341333" y="2377440"/>
            <a:ext cx="10722187" cy="5183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test data are now saved to the Records database and confirmed by the PINT Rht program.  </a:t>
            </a:r>
            <a:r>
              <a:rPr lang="en-US" dirty="0">
                <a:solidFill>
                  <a:schemeClr val="tx1"/>
                </a:solidFill>
                <a:effectLst>
                  <a:outerShdw blurRad="38100" dist="38100" dir="2700000" algn="tl">
                    <a:srgbClr val="000000"/>
                  </a:outerShdw>
                </a:effectLst>
              </a:rPr>
              <a:t> </a:t>
            </a:r>
            <a:endParaRPr lang="en-US" sz="900" dirty="0">
              <a:solidFill>
                <a:schemeClr val="tx1"/>
              </a:solidFill>
              <a:effectLst>
                <a:outerShdw blurRad="38100" dist="38100" dir="2700000" algn="tl">
                  <a:srgbClr val="000000"/>
                </a:outerShdw>
              </a:effectLst>
            </a:endParaRPr>
          </a:p>
          <a:p>
            <a:pPr algn="just" eaLnBrk="0" hangingPunct="0">
              <a:defRPr/>
            </a:pPr>
            <a:r>
              <a:rPr lang="en-US" sz="900" dirty="0">
                <a:effectLst>
                  <a:outerShdw blurRad="38100" dist="38100" dir="2700000" algn="tl">
                    <a:srgbClr val="000000"/>
                  </a:outerShdw>
                </a:effectLst>
                <a:cs typeface="+mn-cs"/>
              </a:rPr>
              <a:t>   </a:t>
            </a:r>
          </a:p>
        </p:txBody>
      </p:sp>
      <p:pic>
        <p:nvPicPr>
          <p:cNvPr id="523272" name="Picture 10" descr="4CH-Main Data-11"/>
          <p:cNvPicPr>
            <a:picLocks noChangeAspect="1" noChangeArrowheads="1"/>
          </p:cNvPicPr>
          <p:nvPr/>
        </p:nvPicPr>
        <p:blipFill>
          <a:blip r:embed="rId7" cstate="print"/>
          <a:srcRect/>
          <a:stretch>
            <a:fillRect/>
          </a:stretch>
        </p:blipFill>
        <p:spPr bwMode="auto">
          <a:xfrm>
            <a:off x="4410329" y="3520440"/>
            <a:ext cx="4584192" cy="3291840"/>
          </a:xfrm>
          <a:prstGeom prst="rect">
            <a:avLst/>
          </a:prstGeom>
          <a:noFill/>
          <a:ln w="9525">
            <a:noFill/>
            <a:miter lim="800000"/>
            <a:headEnd/>
            <a:tailEnd/>
          </a:ln>
        </p:spPr>
      </p:pic>
      <p:pic>
        <p:nvPicPr>
          <p:cNvPr id="524299" name="Picture 11" descr="4CH-Main Data-12"/>
          <p:cNvPicPr>
            <a:picLocks noChangeAspect="1" noChangeArrowheads="1"/>
          </p:cNvPicPr>
          <p:nvPr/>
        </p:nvPicPr>
        <p:blipFill>
          <a:blip r:embed="rId8" cstate="print"/>
          <a:srcRect/>
          <a:stretch>
            <a:fillRect/>
          </a:stretch>
        </p:blipFill>
        <p:spPr bwMode="auto">
          <a:xfrm>
            <a:off x="5702872" y="4478012"/>
            <a:ext cx="1999107" cy="1194127"/>
          </a:xfrm>
          <a:prstGeom prst="rect">
            <a:avLst/>
          </a:prstGeom>
          <a:noFill/>
          <a:ln w="9525">
            <a:noFill/>
            <a:miter lim="800000"/>
            <a:headEnd/>
            <a:tailEnd/>
          </a:ln>
        </p:spPr>
      </p:pic>
      <p:pic>
        <p:nvPicPr>
          <p:cNvPr id="12" name="slide 10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734186" y="2440642"/>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4294"/>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500"/>
                                  </p:stCondLst>
                                  <p:childTnLst>
                                    <p:set>
                                      <p:cBhvr>
                                        <p:cTn id="11" dur="1" fill="hold">
                                          <p:stCondLst>
                                            <p:cond delay="0"/>
                                          </p:stCondLst>
                                        </p:cTn>
                                        <p:tgtEl>
                                          <p:spTgt spid="524295"/>
                                        </p:tgtEl>
                                        <p:attrNameLst>
                                          <p:attrName>style.visibility</p:attrName>
                                        </p:attrNameLst>
                                      </p:cBhvr>
                                      <p:to>
                                        <p:strVal val="visible"/>
                                      </p:to>
                                    </p:set>
                                    <p:animEffect transition="in" filter="fade">
                                      <p:cBhvr>
                                        <p:cTn id="12" dur="2000"/>
                                        <p:tgtEl>
                                          <p:spTgt spid="524295"/>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4039" fill="hold"/>
                                        <p:tgtEl>
                                          <p:spTgt spid="12"/>
                                        </p:tgtEl>
                                      </p:cBhvr>
                                    </p:cmd>
                                  </p:childTnLst>
                                </p:cTn>
                              </p:par>
                              <p:par>
                                <p:cTn id="16" presetID="10" presetClass="entr" presetSubtype="0" fill="hold" nodeType="withEffect">
                                  <p:stCondLst>
                                    <p:cond delay="2000"/>
                                  </p:stCondLst>
                                  <p:childTnLst>
                                    <p:set>
                                      <p:cBhvr>
                                        <p:cTn id="17" dur="1" fill="hold">
                                          <p:stCondLst>
                                            <p:cond delay="0"/>
                                          </p:stCondLst>
                                        </p:cTn>
                                        <p:tgtEl>
                                          <p:spTgt spid="524299"/>
                                        </p:tgtEl>
                                        <p:attrNameLst>
                                          <p:attrName>style.visibility</p:attrName>
                                        </p:attrNameLst>
                                      </p:cBhvr>
                                      <p:to>
                                        <p:strVal val="visible"/>
                                      </p:to>
                                    </p:set>
                                    <p:animEffect transition="in" filter="fade">
                                      <p:cBhvr>
                                        <p:cTn id="18" dur="2000"/>
                                        <p:tgtEl>
                                          <p:spTgt spid="524299"/>
                                        </p:tgtEl>
                                      </p:cBhvr>
                                    </p:animEffect>
                                  </p:childTnLst>
                                </p:cTn>
                              </p:par>
                            </p:childTnLst>
                          </p:cTn>
                        </p:par>
                        <p:par>
                          <p:cTn id="19" fill="hold">
                            <p:stCondLst>
                              <p:cond delay="7039"/>
                            </p:stCondLst>
                            <p:childTnLst>
                              <p:par>
                                <p:cTn id="20" presetID="1" presetClass="mediacall" presetSubtype="0" fill="hold" nodeType="afterEffect">
                                  <p:stCondLst>
                                    <p:cond delay="5000"/>
                                  </p:stCondLst>
                                  <p:childTnLst>
                                    <p:cmd type="call" cmd="playFrom(0.0)">
                                      <p:cBhvr>
                                        <p:cTn id="21"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3" fill="hold" display="0">
                  <p:stCondLst>
                    <p:cond delay="indefinite"/>
                  </p:stCondLst>
                  <p:endCondLst>
                    <p:cond evt="onStopAudio" delay="0">
                      <p:tgtEl>
                        <p:sldTgt/>
                      </p:tgtEl>
                    </p:cond>
                  </p:endCondLst>
                </p:cTn>
                <p:tgtEl>
                  <p:spTgt spid="13"/>
                </p:tgtEl>
              </p:cMediaNode>
            </p:audio>
          </p:childTnLst>
        </p:cTn>
      </p:par>
    </p:tnLst>
    <p:bldLst>
      <p:bldP spid="524291" grpId="0"/>
      <p:bldP spid="524294" grpId="0"/>
      <p:bldP spid="52429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6"/>
          <p:cNvSpPr>
            <a:spLocks noGrp="1" noChangeArrowheads="1"/>
          </p:cNvSpPr>
          <p:nvPr>
            <p:ph type="sldNum" sz="quarter" idx="10"/>
          </p:nvPr>
        </p:nvSpPr>
        <p:spPr/>
        <p:txBody>
          <a:bodyPr/>
          <a:lstStyle/>
          <a:p>
            <a:pPr>
              <a:defRPr/>
            </a:pPr>
            <a:fld id="{A37262B6-F65D-4A1B-8B43-B710C76BFC1A}" type="slidenum">
              <a:rPr lang="en-US"/>
              <a:pPr>
                <a:defRPr/>
              </a:pPr>
              <a:t>108</a:t>
            </a:fld>
            <a:endParaRPr lang="en-US" dirty="0"/>
          </a:p>
        </p:txBody>
      </p:sp>
      <p:pic>
        <p:nvPicPr>
          <p:cNvPr id="532482" name="Picture 2" descr="4CH-Main Buttons"/>
          <p:cNvPicPr>
            <a:picLocks noChangeAspect="1" noChangeArrowheads="1"/>
          </p:cNvPicPr>
          <p:nvPr/>
        </p:nvPicPr>
        <p:blipFill>
          <a:blip r:embed="rId19" cstate="print"/>
          <a:srcRect/>
          <a:stretch>
            <a:fillRect/>
          </a:stretch>
        </p:blipFill>
        <p:spPr bwMode="auto">
          <a:xfrm>
            <a:off x="3483737" y="5813182"/>
            <a:ext cx="6437376" cy="1006148"/>
          </a:xfrm>
          <a:prstGeom prst="rect">
            <a:avLst/>
          </a:prstGeom>
          <a:noFill/>
          <a:ln w="9525">
            <a:noFill/>
            <a:miter lim="800000"/>
            <a:headEnd/>
            <a:tailEnd/>
          </a:ln>
        </p:spPr>
      </p:pic>
      <p:sp>
        <p:nvSpPr>
          <p:cNvPr id="525315"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32484"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32486" name="Text Box 6"/>
          <p:cNvSpPr txBox="1">
            <a:spLocks noChangeArrowheads="1"/>
          </p:cNvSpPr>
          <p:nvPr/>
        </p:nvSpPr>
        <p:spPr bwMode="auto">
          <a:xfrm>
            <a:off x="2680549" y="2514600"/>
            <a:ext cx="9382971" cy="927248"/>
          </a:xfrm>
          <a:prstGeom prst="rect">
            <a:avLst/>
          </a:prstGeom>
          <a:noFill/>
          <a:ln w="9525" algn="ctr">
            <a:noFill/>
            <a:miter lim="800000"/>
            <a:headEnd/>
            <a:tailEnd/>
          </a:ln>
          <a:effectLst/>
        </p:spPr>
        <p:txBody>
          <a:bodyPr lIns="101841" tIns="50920" rIns="101841" bIns="50920">
            <a:spAutoFit/>
          </a:bodyPr>
          <a:lstStyle/>
          <a:p>
            <a:pPr algn="just" eaLnBrk="0" hangingPunct="0">
              <a:defRPr/>
            </a:pPr>
            <a:endParaRPr lang="en-US" dirty="0">
              <a:effectLst>
                <a:outerShdw blurRad="38100" dist="38100" dir="2700000" algn="tl">
                  <a:srgbClr val="000000"/>
                </a:outerShdw>
              </a:effectLst>
              <a:cs typeface="+mn-cs"/>
              <a:sym typeface="Keystroke" pitchFamily="18" charset="2"/>
            </a:endParaRPr>
          </a:p>
          <a:p>
            <a:pPr algn="just" eaLnBrk="0" hangingPunct="0">
              <a:defRPr/>
            </a:pPr>
            <a:endParaRPr lang="en-US" dirty="0">
              <a:effectLst>
                <a:outerShdw blurRad="38100" dist="38100" dir="2700000" algn="tl">
                  <a:srgbClr val="000000"/>
                </a:outerShdw>
              </a:effectLst>
              <a:cs typeface="+mn-cs"/>
              <a:sym typeface="Keystroke" pitchFamily="18" charset="2"/>
            </a:endParaRPr>
          </a:p>
          <a:p>
            <a:pPr algn="just" eaLnBrk="0" hangingPunct="0">
              <a:defRPr/>
            </a:pPr>
            <a:endParaRPr lang="en-US" dirty="0">
              <a:effectLst>
                <a:outerShdw blurRad="38100" dist="38100" dir="2700000" algn="tl">
                  <a:srgbClr val="000000"/>
                </a:outerShdw>
              </a:effectLst>
              <a:cs typeface="+mn-cs"/>
              <a:sym typeface="Keystroke" pitchFamily="18" charset="2"/>
            </a:endParaRPr>
          </a:p>
        </p:txBody>
      </p:sp>
      <p:sp>
        <p:nvSpPr>
          <p:cNvPr id="532487" name="Rectangle 7"/>
          <p:cNvSpPr>
            <a:spLocks noChangeArrowheads="1"/>
          </p:cNvSpPr>
          <p:nvPr/>
        </p:nvSpPr>
        <p:spPr bwMode="auto">
          <a:xfrm>
            <a:off x="0" y="5526487"/>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32522" name="Picture 42" descr="4CH-Main Print"/>
          <p:cNvPicPr>
            <a:picLocks noChangeAspect="1" noChangeArrowheads="1"/>
          </p:cNvPicPr>
          <p:nvPr/>
        </p:nvPicPr>
        <p:blipFill>
          <a:blip r:embed="rId20" cstate="print"/>
          <a:srcRect/>
          <a:stretch>
            <a:fillRect/>
          </a:stretch>
        </p:blipFill>
        <p:spPr bwMode="auto">
          <a:xfrm>
            <a:off x="1726385" y="4511208"/>
            <a:ext cx="256032" cy="256032"/>
          </a:xfrm>
          <a:prstGeom prst="rect">
            <a:avLst/>
          </a:prstGeom>
          <a:noFill/>
          <a:ln w="9525">
            <a:noFill/>
            <a:miter lim="800000"/>
            <a:headEnd/>
            <a:tailEnd/>
          </a:ln>
        </p:spPr>
      </p:pic>
      <p:pic>
        <p:nvPicPr>
          <p:cNvPr id="532533" name="Picture 53" descr="4CH-Main Feature Comment"/>
          <p:cNvPicPr>
            <a:picLocks noChangeAspect="1" noChangeArrowheads="1"/>
          </p:cNvPicPr>
          <p:nvPr/>
        </p:nvPicPr>
        <p:blipFill>
          <a:blip r:embed="rId21" cstate="print"/>
          <a:srcRect/>
          <a:stretch>
            <a:fillRect/>
          </a:stretch>
        </p:blipFill>
        <p:spPr bwMode="auto">
          <a:xfrm>
            <a:off x="1726385" y="3457323"/>
            <a:ext cx="256032" cy="256032"/>
          </a:xfrm>
          <a:prstGeom prst="rect">
            <a:avLst/>
          </a:prstGeom>
          <a:noFill/>
          <a:ln w="9525">
            <a:noFill/>
            <a:miter lim="800000"/>
            <a:headEnd/>
            <a:tailEnd/>
          </a:ln>
        </p:spPr>
      </p:pic>
      <p:pic>
        <p:nvPicPr>
          <p:cNvPr id="532534" name="Picture 54" descr="4CH-Main Inspection Comment"/>
          <p:cNvPicPr>
            <a:picLocks noChangeAspect="1" noChangeArrowheads="1"/>
          </p:cNvPicPr>
          <p:nvPr/>
        </p:nvPicPr>
        <p:blipFill>
          <a:blip r:embed="rId22" cstate="print"/>
          <a:srcRect/>
          <a:stretch>
            <a:fillRect/>
          </a:stretch>
        </p:blipFill>
        <p:spPr bwMode="auto">
          <a:xfrm>
            <a:off x="1726385" y="3990891"/>
            <a:ext cx="256032" cy="252693"/>
          </a:xfrm>
          <a:prstGeom prst="rect">
            <a:avLst/>
          </a:prstGeom>
          <a:noFill/>
          <a:ln w="9525">
            <a:noFill/>
            <a:miter lim="800000"/>
            <a:headEnd/>
            <a:tailEnd/>
          </a:ln>
        </p:spPr>
      </p:pic>
      <p:pic>
        <p:nvPicPr>
          <p:cNvPr id="532535" name="Picture 55" descr="4CH-Main Auto-Print"/>
          <p:cNvPicPr>
            <a:picLocks noChangeAspect="1" noChangeArrowheads="1"/>
          </p:cNvPicPr>
          <p:nvPr/>
        </p:nvPicPr>
        <p:blipFill>
          <a:blip r:embed="rId23" cstate="print"/>
          <a:srcRect/>
          <a:stretch>
            <a:fillRect/>
          </a:stretch>
        </p:blipFill>
        <p:spPr bwMode="auto">
          <a:xfrm>
            <a:off x="1726385" y="5040937"/>
            <a:ext cx="256032" cy="256032"/>
          </a:xfrm>
          <a:prstGeom prst="rect">
            <a:avLst/>
          </a:prstGeom>
          <a:noFill/>
          <a:ln w="9525">
            <a:noFill/>
            <a:miter lim="800000"/>
            <a:headEnd/>
            <a:tailEnd/>
          </a:ln>
        </p:spPr>
      </p:pic>
      <p:pic>
        <p:nvPicPr>
          <p:cNvPr id="532536" name="Picture 56" descr="4CH-Main Accept"/>
          <p:cNvPicPr>
            <a:picLocks noChangeAspect="1" noChangeArrowheads="1"/>
          </p:cNvPicPr>
          <p:nvPr/>
        </p:nvPicPr>
        <p:blipFill>
          <a:blip r:embed="rId24" cstate="print"/>
          <a:srcRect/>
          <a:stretch>
            <a:fillRect/>
          </a:stretch>
        </p:blipFill>
        <p:spPr bwMode="auto">
          <a:xfrm>
            <a:off x="1727606" y="2947566"/>
            <a:ext cx="254811" cy="256032"/>
          </a:xfrm>
          <a:prstGeom prst="rect">
            <a:avLst/>
          </a:prstGeom>
          <a:noFill/>
          <a:ln w="9525">
            <a:noFill/>
            <a:miter lim="800000"/>
            <a:headEnd/>
            <a:tailEnd/>
          </a:ln>
        </p:spPr>
      </p:pic>
      <p:pic>
        <p:nvPicPr>
          <p:cNvPr id="532537" name="Picture 57" descr="4CH-Main Reject"/>
          <p:cNvPicPr>
            <a:picLocks noChangeAspect="1" noChangeArrowheads="1"/>
          </p:cNvPicPr>
          <p:nvPr/>
        </p:nvPicPr>
        <p:blipFill>
          <a:blip r:embed="rId25" cstate="print"/>
          <a:srcRect/>
          <a:stretch>
            <a:fillRect/>
          </a:stretch>
        </p:blipFill>
        <p:spPr bwMode="auto">
          <a:xfrm>
            <a:off x="1729178" y="2420274"/>
            <a:ext cx="253239" cy="256032"/>
          </a:xfrm>
          <a:prstGeom prst="rect">
            <a:avLst/>
          </a:prstGeom>
          <a:noFill/>
          <a:ln w="9525">
            <a:noFill/>
            <a:miter lim="800000"/>
            <a:headEnd/>
            <a:tailEnd/>
          </a:ln>
        </p:spPr>
      </p:pic>
      <p:sp>
        <p:nvSpPr>
          <p:cNvPr id="16" name="TextBox 15"/>
          <p:cNvSpPr txBox="1"/>
          <p:nvPr/>
        </p:nvSpPr>
        <p:spPr>
          <a:xfrm>
            <a:off x="2026806" y="2377440"/>
            <a:ext cx="10504275" cy="3036692"/>
          </a:xfrm>
          <a:prstGeom prst="rect">
            <a:avLst/>
          </a:prstGeom>
          <a:noFill/>
        </p:spPr>
        <p:txBody>
          <a:bodyPr lIns="91403" tIns="45702" rIns="91403" bIns="45702">
            <a:spAutoFit/>
          </a:bodyPr>
          <a:lstStyle/>
          <a:p>
            <a:pPr>
              <a:spcBef>
                <a:spcPts val="1003"/>
              </a:spcBef>
              <a:spcAft>
                <a:spcPts val="1003"/>
              </a:spcAft>
              <a:buClr>
                <a:schemeClr val="hlink"/>
              </a:buClr>
              <a:buSzPct val="65000"/>
              <a:defRPr/>
            </a:pPr>
            <a:r>
              <a:rPr lang="en-US" dirty="0">
                <a:solidFill>
                  <a:schemeClr val="tx1"/>
                </a:solidFill>
                <a:effectLst>
                  <a:outerShdw blurRad="38100" dist="38100" dir="2700000" algn="tl">
                    <a:srgbClr val="000000"/>
                  </a:outerShdw>
                </a:effectLst>
                <a:cs typeface="+mn-cs"/>
                <a:sym typeface="Keystroke" pitchFamily="18" charset="2"/>
              </a:rPr>
              <a:t>Reject button or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rejects test data and returns to main window</a:t>
            </a:r>
          </a:p>
          <a:p>
            <a:pPr>
              <a:spcBef>
                <a:spcPts val="1003"/>
              </a:spcBef>
              <a:spcAft>
                <a:spcPts val="1003"/>
              </a:spcAft>
              <a:buClr>
                <a:schemeClr val="hlink"/>
              </a:buClr>
              <a:buSzPct val="65000"/>
              <a:defRPr/>
            </a:pPr>
            <a:r>
              <a:rPr lang="en-US" dirty="0">
                <a:solidFill>
                  <a:schemeClr val="tx1"/>
                </a:solidFill>
                <a:effectLst>
                  <a:outerShdw blurRad="38100" dist="38100" dir="2700000" algn="tl">
                    <a:srgbClr val="000000"/>
                  </a:outerShdw>
                </a:effectLst>
                <a:cs typeface="+mn-cs"/>
                <a:sym typeface="Keystroke" pitchFamily="18" charset="2"/>
              </a:rPr>
              <a:t>Accept button or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accepts and saves all test data</a:t>
            </a:r>
          </a:p>
          <a:p>
            <a:pPr>
              <a:spcBef>
                <a:spcPts val="1003"/>
              </a:spcBef>
              <a:spcAft>
                <a:spcPts val="1003"/>
              </a:spcAft>
              <a:buClr>
                <a:schemeClr val="hlink"/>
              </a:buClr>
              <a:buSzPct val="65000"/>
              <a:defRPr/>
            </a:pPr>
            <a:r>
              <a:rPr lang="en-US" dirty="0">
                <a:solidFill>
                  <a:schemeClr val="tx1"/>
                </a:solidFill>
                <a:effectLst>
                  <a:outerShdw blurRad="38100" dist="38100" dir="2700000" algn="tl">
                    <a:srgbClr val="000000"/>
                  </a:outerShdw>
                </a:effectLst>
                <a:cs typeface="+mn-cs"/>
              </a:rPr>
              <a:t>Feature Comments or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rPr>
              <a:t>adds a comment to the current feature</a:t>
            </a:r>
          </a:p>
          <a:p>
            <a:pPr>
              <a:spcBef>
                <a:spcPts val="1003"/>
              </a:spcBef>
              <a:spcAft>
                <a:spcPts val="1003"/>
              </a:spcAft>
              <a:buClr>
                <a:schemeClr val="hlink"/>
              </a:buClr>
              <a:buSzPct val="65000"/>
              <a:defRPr/>
            </a:pPr>
            <a:r>
              <a:rPr lang="en-US" dirty="0">
                <a:solidFill>
                  <a:schemeClr val="tx1"/>
                </a:solidFill>
                <a:effectLst>
                  <a:outerShdw blurRad="38100" dist="38100" dir="2700000" algn="tl">
                    <a:srgbClr val="000000"/>
                  </a:outerShdw>
                </a:effectLst>
                <a:cs typeface="+mn-cs"/>
              </a:rPr>
              <a:t>Test Comment or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adds a comment to the current inspection</a:t>
            </a:r>
          </a:p>
          <a:p>
            <a:pPr>
              <a:spcBef>
                <a:spcPts val="1003"/>
              </a:spcBef>
              <a:spcAft>
                <a:spcPts val="1003"/>
              </a:spcAft>
              <a:buClr>
                <a:schemeClr val="hlink"/>
              </a:buClr>
              <a:buSzPct val="65000"/>
              <a:defRPr/>
            </a:pPr>
            <a:r>
              <a:rPr lang="en-US" dirty="0">
                <a:solidFill>
                  <a:schemeClr val="tx1"/>
                </a:solidFill>
                <a:effectLst>
                  <a:outerShdw blurRad="38100" dist="38100" dir="2700000" algn="tl">
                    <a:srgbClr val="000000"/>
                  </a:outerShdw>
                </a:effectLst>
                <a:cs typeface="+mn-cs"/>
                <a:sym typeface="Keystroke" pitchFamily="18" charset="2"/>
              </a:rPr>
              <a:t>Print button or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prints the test report to the selected printer</a:t>
            </a:r>
          </a:p>
          <a:p>
            <a:pPr>
              <a:spcBef>
                <a:spcPts val="1003"/>
              </a:spcBef>
              <a:spcAft>
                <a:spcPts val="1003"/>
              </a:spcAft>
              <a:buClr>
                <a:schemeClr val="hlink"/>
              </a:buClr>
              <a:buSzPct val="65000"/>
              <a:defRPr/>
            </a:pPr>
            <a:r>
              <a:rPr lang="en-US" dirty="0">
                <a:solidFill>
                  <a:schemeClr val="tx1"/>
                </a:solidFill>
                <a:effectLst>
                  <a:outerShdw blurRad="38100" dist="38100" dir="2700000" algn="tl">
                    <a:srgbClr val="000000"/>
                  </a:outerShdw>
                </a:effectLst>
                <a:cs typeface="+mn-cs"/>
                <a:sym typeface="Keystroke" pitchFamily="18" charset="2"/>
              </a:rPr>
              <a:t>Auto-Print or </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prints the test report after all data are saved</a:t>
            </a:r>
            <a:endParaRPr lang="en-US" dirty="0">
              <a:solidFill>
                <a:schemeClr val="tx1"/>
              </a:solidFill>
              <a:effectLst>
                <a:outerShdw blurRad="38100" dist="38100" dir="2700000" algn="tl">
                  <a:srgbClr val="000000"/>
                </a:outerShdw>
              </a:effectLst>
              <a:cs typeface="+mn-cs"/>
            </a:endParaRPr>
          </a:p>
        </p:txBody>
      </p:sp>
      <p:pic>
        <p:nvPicPr>
          <p:cNvPr id="18" name="slide 10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cstate="print"/>
          <a:srcRect/>
          <a:stretch>
            <a:fillRect/>
          </a:stretch>
        </p:blipFill>
        <p:spPr bwMode="auto">
          <a:xfrm>
            <a:off x="12531081" y="2264593"/>
            <a:ext cx="406208" cy="295835"/>
          </a:xfrm>
          <a:prstGeom prst="rect">
            <a:avLst/>
          </a:prstGeom>
          <a:noFill/>
          <a:ln w="9525">
            <a:noFill/>
            <a:miter lim="800000"/>
            <a:headEnd/>
            <a:tailEnd/>
          </a:ln>
        </p:spPr>
      </p:pic>
      <p:pic>
        <p:nvPicPr>
          <p:cNvPr id="19" name="slide 108-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cstate="print"/>
          <a:srcRect/>
          <a:stretch>
            <a:fillRect/>
          </a:stretch>
        </p:blipFill>
        <p:spPr bwMode="auto">
          <a:xfrm>
            <a:off x="12531081" y="2842398"/>
            <a:ext cx="406208" cy="295835"/>
          </a:xfrm>
          <a:prstGeom prst="rect">
            <a:avLst/>
          </a:prstGeom>
          <a:noFill/>
          <a:ln w="9525">
            <a:noFill/>
            <a:miter lim="800000"/>
            <a:headEnd/>
            <a:tailEnd/>
          </a:ln>
        </p:spPr>
      </p:pic>
      <p:pic>
        <p:nvPicPr>
          <p:cNvPr id="20" name="slide 108-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cstate="print"/>
          <a:srcRect/>
          <a:stretch>
            <a:fillRect/>
          </a:stretch>
        </p:blipFill>
        <p:spPr bwMode="auto">
          <a:xfrm>
            <a:off x="12531081" y="3444854"/>
            <a:ext cx="406208" cy="295835"/>
          </a:xfrm>
          <a:prstGeom prst="rect">
            <a:avLst/>
          </a:prstGeom>
          <a:noFill/>
          <a:ln w="9525">
            <a:noFill/>
            <a:miter lim="800000"/>
            <a:headEnd/>
            <a:tailEnd/>
          </a:ln>
        </p:spPr>
      </p:pic>
      <p:pic>
        <p:nvPicPr>
          <p:cNvPr id="21" name="slide 108-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6" cstate="print"/>
          <a:srcRect/>
          <a:stretch>
            <a:fillRect/>
          </a:stretch>
        </p:blipFill>
        <p:spPr bwMode="auto">
          <a:xfrm>
            <a:off x="12531081" y="4014953"/>
            <a:ext cx="406208" cy="295835"/>
          </a:xfrm>
          <a:prstGeom prst="rect">
            <a:avLst/>
          </a:prstGeom>
          <a:noFill/>
          <a:ln w="9525">
            <a:noFill/>
            <a:miter lim="800000"/>
            <a:headEnd/>
            <a:tailEnd/>
          </a:ln>
        </p:spPr>
      </p:pic>
      <p:pic>
        <p:nvPicPr>
          <p:cNvPr id="22" name="slide 108-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6" cstate="print"/>
          <a:srcRect/>
          <a:stretch>
            <a:fillRect/>
          </a:stretch>
        </p:blipFill>
        <p:spPr bwMode="auto">
          <a:xfrm>
            <a:off x="12531081" y="4649765"/>
            <a:ext cx="406208" cy="295835"/>
          </a:xfrm>
          <a:prstGeom prst="rect">
            <a:avLst/>
          </a:prstGeom>
          <a:noFill/>
          <a:ln w="9525">
            <a:noFill/>
            <a:miter lim="800000"/>
            <a:headEnd/>
            <a:tailEnd/>
          </a:ln>
        </p:spPr>
      </p:pic>
      <p:pic>
        <p:nvPicPr>
          <p:cNvPr id="23" name="slide 108-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cstate="print"/>
          <a:srcRect/>
          <a:stretch>
            <a:fillRect/>
          </a:stretch>
        </p:blipFill>
        <p:spPr bwMode="auto">
          <a:xfrm>
            <a:off x="12531081" y="5230652"/>
            <a:ext cx="406208" cy="295835"/>
          </a:xfrm>
          <a:prstGeom prst="rect">
            <a:avLst/>
          </a:prstGeom>
          <a:noFill/>
          <a:ln w="9525">
            <a:noFill/>
            <a:miter lim="800000"/>
            <a:headEnd/>
            <a:tailEnd/>
          </a:ln>
        </p:spPr>
      </p:pic>
      <p:sp>
        <p:nvSpPr>
          <p:cNvPr id="25"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a:t>
            </a:r>
            <a:r>
              <a:rPr lang="en-US" i="1" dirty="0" smtClean="0">
                <a:solidFill>
                  <a:schemeClr val="tx1"/>
                </a:solidFill>
                <a:effectLst>
                  <a:outerShdw blurRad="38100" dist="38100" dir="2700000" algn="tl">
                    <a:srgbClr val="000000"/>
                  </a:outerShdw>
                </a:effectLst>
              </a:rPr>
              <a:t>Additional </a:t>
            </a:r>
            <a:r>
              <a:rPr lang="en-US" i="1" dirty="0">
                <a:solidFill>
                  <a:schemeClr val="tx1"/>
                </a:solidFill>
                <a:effectLst>
                  <a:outerShdw blurRad="38100" dist="38100" dir="2700000" algn="tl">
                    <a:srgbClr val="000000"/>
                  </a:outerShdw>
                </a:effectLst>
              </a:rPr>
              <a:t>Control Buttons</a:t>
            </a:r>
            <a:endParaRPr lang="en-US" sz="2200" i="1" dirty="0">
              <a:solidFill>
                <a:schemeClr val="tx1"/>
              </a:solidFill>
              <a:effectLst>
                <a:outerShdw blurRad="38100" dist="38100" dir="2700000" algn="tl">
                  <a:srgbClr val="000000"/>
                </a:outerShdw>
              </a:effectLst>
              <a:cs typeface="+mn-cs"/>
            </a:endParaRPr>
          </a:p>
        </p:txBody>
      </p:sp>
      <p:pic>
        <p:nvPicPr>
          <p:cNvPr id="24" name="slide 108-0.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cstate="print"/>
          <a:stretch>
            <a:fillRect/>
          </a:stretch>
        </p:blipFill>
        <p:spPr>
          <a:xfrm>
            <a:off x="12531081" y="1828800"/>
            <a:ext cx="406208" cy="304800"/>
          </a:xfrm>
          <a:prstGeom prst="rect">
            <a:avLst/>
          </a:prstGeom>
        </p:spPr>
      </p:pic>
      <p:sp>
        <p:nvSpPr>
          <p:cNvPr id="26" name="Rectangle 25"/>
          <p:cNvSpPr>
            <a:spLocks noChangeAspect="1"/>
          </p:cNvSpPr>
          <p:nvPr/>
        </p:nvSpPr>
        <p:spPr bwMode="auto">
          <a:xfrm>
            <a:off x="5100521" y="6143968"/>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27" name="Rectangle 26"/>
          <p:cNvSpPr>
            <a:spLocks noChangeAspect="1"/>
          </p:cNvSpPr>
          <p:nvPr/>
        </p:nvSpPr>
        <p:spPr bwMode="auto">
          <a:xfrm>
            <a:off x="5408720" y="6143968"/>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28" name="Rectangle 27"/>
          <p:cNvSpPr>
            <a:spLocks noChangeAspect="1"/>
          </p:cNvSpPr>
          <p:nvPr/>
        </p:nvSpPr>
        <p:spPr bwMode="auto">
          <a:xfrm>
            <a:off x="7921048" y="6143968"/>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29" name="Rectangle 28"/>
          <p:cNvSpPr>
            <a:spLocks noChangeAspect="1"/>
          </p:cNvSpPr>
          <p:nvPr/>
        </p:nvSpPr>
        <p:spPr bwMode="auto">
          <a:xfrm>
            <a:off x="8228638" y="6143968"/>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30" name="Rectangle 29"/>
          <p:cNvSpPr>
            <a:spLocks noChangeAspect="1"/>
          </p:cNvSpPr>
          <p:nvPr/>
        </p:nvSpPr>
        <p:spPr bwMode="auto">
          <a:xfrm>
            <a:off x="8874125" y="6143968"/>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31" name="Rectangle 30"/>
          <p:cNvSpPr>
            <a:spLocks noChangeAspect="1"/>
          </p:cNvSpPr>
          <p:nvPr/>
        </p:nvSpPr>
        <p:spPr bwMode="auto">
          <a:xfrm>
            <a:off x="9165895" y="6143968"/>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32" name="pause.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8"/>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3248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2000"/>
                                        <p:tgtEl>
                                          <p:spTgt spid="25"/>
                                        </p:tgtEl>
                                      </p:cBhvr>
                                    </p:animEffect>
                                  </p:childTnLst>
                                </p:cTn>
                              </p:par>
                              <p:par>
                                <p:cTn id="10" presetID="10" presetClass="entr" presetSubtype="0" fill="hold" nodeType="withEffect">
                                  <p:stCondLst>
                                    <p:cond delay="500"/>
                                  </p:stCondLst>
                                  <p:childTnLst>
                                    <p:set>
                                      <p:cBhvr>
                                        <p:cTn id="11" dur="1" fill="hold">
                                          <p:stCondLst>
                                            <p:cond delay="0"/>
                                          </p:stCondLst>
                                        </p:cTn>
                                        <p:tgtEl>
                                          <p:spTgt spid="532482"/>
                                        </p:tgtEl>
                                        <p:attrNameLst>
                                          <p:attrName>style.visibility</p:attrName>
                                        </p:attrNameLst>
                                      </p:cBhvr>
                                      <p:to>
                                        <p:strVal val="visible"/>
                                      </p:to>
                                    </p:set>
                                    <p:animEffect transition="in" filter="fade">
                                      <p:cBhvr>
                                        <p:cTn id="12" dur="2000"/>
                                        <p:tgtEl>
                                          <p:spTgt spid="532482"/>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1624" fill="hold"/>
                                        <p:tgtEl>
                                          <p:spTgt spid="24"/>
                                        </p:tgtEl>
                                      </p:cBhvr>
                                    </p:cmd>
                                  </p:childTnLst>
                                </p:cTn>
                              </p:par>
                              <p:par>
                                <p:cTn id="16" presetID="10" presetClass="entr" presetSubtype="0" fill="hold" nodeType="withEffect">
                                  <p:stCondLst>
                                    <p:cond delay="500"/>
                                  </p:stCondLst>
                                  <p:childTnLst>
                                    <p:set>
                                      <p:cBhvr>
                                        <p:cTn id="17" dur="1" fill="hold">
                                          <p:stCondLst>
                                            <p:cond delay="0"/>
                                          </p:stCondLst>
                                        </p:cTn>
                                        <p:tgtEl>
                                          <p:spTgt spid="532537"/>
                                        </p:tgtEl>
                                        <p:attrNameLst>
                                          <p:attrName>style.visibility</p:attrName>
                                        </p:attrNameLst>
                                      </p:cBhvr>
                                      <p:to>
                                        <p:strVal val="visible"/>
                                      </p:to>
                                    </p:set>
                                    <p:animEffect transition="in" filter="fade">
                                      <p:cBhvr>
                                        <p:cTn id="18" dur="2000"/>
                                        <p:tgtEl>
                                          <p:spTgt spid="532537"/>
                                        </p:tgtEl>
                                      </p:cBhvr>
                                    </p:animEffect>
                                  </p:childTnLst>
                                </p:cTn>
                              </p:par>
                              <p:par>
                                <p:cTn id="19" presetID="10" presetClass="entr" presetSubtype="0" fill="hold" nodeType="withEffect">
                                  <p:stCondLst>
                                    <p:cond delay="50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2000"/>
                                        <p:tgtEl>
                                          <p:spTgt spid="16">
                                            <p:txEl>
                                              <p:pRg st="0" end="0"/>
                                            </p:txEl>
                                          </p:spTgt>
                                        </p:tgtEl>
                                      </p:cBhvr>
                                    </p:animEffect>
                                  </p:childTnLst>
                                </p:cTn>
                              </p:par>
                            </p:childTnLst>
                          </p:cTn>
                        </p:par>
                        <p:par>
                          <p:cTn id="22" fill="hold">
                            <p:stCondLst>
                              <p:cond delay="5000"/>
                            </p:stCondLst>
                            <p:childTnLst>
                              <p:par>
                                <p:cTn id="23" presetID="1" presetClass="mediacall" presetSubtype="0" fill="hold" nodeType="afterEffect">
                                  <p:stCondLst>
                                    <p:cond delay="500"/>
                                  </p:stCondLst>
                                  <p:childTnLst>
                                    <p:cmd type="call" cmd="playFrom(0.0)">
                                      <p:cBhvr>
                                        <p:cTn id="24" dur="5572" fill="hold"/>
                                        <p:tgtEl>
                                          <p:spTgt spid="18"/>
                                        </p:tgtEl>
                                      </p:cBhvr>
                                    </p:cmd>
                                  </p:childTnLst>
                                </p:cTn>
                              </p:par>
                              <p:par>
                                <p:cTn id="25" presetID="10" presetClass="entr" presetSubtype="0" repeatCount="5000" fill="hold" grpId="0" nodeType="withEffect">
                                  <p:stCondLst>
                                    <p:cond delay="10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childTnLst>
                                  <p:subTnLst>
                                    <p:set>
                                      <p:cBhvr override="childStyle">
                                        <p:cTn dur="1" fill="hold" display="0" masterRel="sameClick" afterEffect="1">
                                          <p:stCondLst>
                                            <p:cond evt="end" delay="0">
                                              <p:tn val="25"/>
                                            </p:cond>
                                          </p:stCondLst>
                                        </p:cTn>
                                        <p:tgtEl>
                                          <p:spTgt spid="26"/>
                                        </p:tgtEl>
                                        <p:attrNameLst>
                                          <p:attrName>style.visibility</p:attrName>
                                        </p:attrNameLst>
                                      </p:cBhvr>
                                      <p:to>
                                        <p:strVal val="hidden"/>
                                      </p:to>
                                    </p:set>
                                  </p:subTnLst>
                                </p:cTn>
                              </p:par>
                            </p:childTnLst>
                          </p:cTn>
                        </p:par>
                        <p:par>
                          <p:cTn id="28" fill="hold">
                            <p:stCondLst>
                              <p:cond delay="11072"/>
                            </p:stCondLst>
                            <p:childTnLst>
                              <p:par>
                                <p:cTn id="29" presetID="10" presetClass="entr" presetSubtype="0" fill="hold" nodeType="afterEffect">
                                  <p:stCondLst>
                                    <p:cond delay="500"/>
                                  </p:stCondLst>
                                  <p:childTnLst>
                                    <p:set>
                                      <p:cBhvr>
                                        <p:cTn id="30" dur="1" fill="hold">
                                          <p:stCondLst>
                                            <p:cond delay="0"/>
                                          </p:stCondLst>
                                        </p:cTn>
                                        <p:tgtEl>
                                          <p:spTgt spid="532536"/>
                                        </p:tgtEl>
                                        <p:attrNameLst>
                                          <p:attrName>style.visibility</p:attrName>
                                        </p:attrNameLst>
                                      </p:cBhvr>
                                      <p:to>
                                        <p:strVal val="visible"/>
                                      </p:to>
                                    </p:set>
                                    <p:animEffect transition="in" filter="fade">
                                      <p:cBhvr>
                                        <p:cTn id="31" dur="2000"/>
                                        <p:tgtEl>
                                          <p:spTgt spid="532536"/>
                                        </p:tgtEl>
                                      </p:cBhvr>
                                    </p:animEffect>
                                  </p:childTnLst>
                                </p:cTn>
                              </p:par>
                              <p:par>
                                <p:cTn id="32" presetID="10" presetClass="entr" presetSubtype="0" fill="hold" nodeType="withEffect">
                                  <p:stCondLst>
                                    <p:cond delay="50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fade">
                                      <p:cBhvr>
                                        <p:cTn id="34" dur="2000"/>
                                        <p:tgtEl>
                                          <p:spTgt spid="16">
                                            <p:txEl>
                                              <p:pRg st="1" end="1"/>
                                            </p:txEl>
                                          </p:spTgt>
                                        </p:tgtEl>
                                      </p:cBhvr>
                                    </p:animEffect>
                                  </p:childTnLst>
                                </p:cTn>
                              </p:par>
                            </p:childTnLst>
                          </p:cTn>
                        </p:par>
                        <p:par>
                          <p:cTn id="35" fill="hold">
                            <p:stCondLst>
                              <p:cond delay="13572"/>
                            </p:stCondLst>
                            <p:childTnLst>
                              <p:par>
                                <p:cTn id="36" presetID="1" presetClass="mediacall" presetSubtype="0" fill="hold" nodeType="afterEffect">
                                  <p:stCondLst>
                                    <p:cond delay="500"/>
                                  </p:stCondLst>
                                  <p:childTnLst>
                                    <p:cmd type="call" cmd="playFrom(0.0)">
                                      <p:cBhvr>
                                        <p:cTn id="37" dur="4968" fill="hold"/>
                                        <p:tgtEl>
                                          <p:spTgt spid="19"/>
                                        </p:tgtEl>
                                      </p:cBhvr>
                                    </p:cmd>
                                  </p:childTnLst>
                                </p:cTn>
                              </p:par>
                              <p:par>
                                <p:cTn id="38" presetID="10" presetClass="entr" presetSubtype="0" repeatCount="5000" fill="hold" grpId="0" nodeType="withEffect">
                                  <p:stCondLst>
                                    <p:cond delay="10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childTnLst>
                                  <p:subTnLst>
                                    <p:set>
                                      <p:cBhvr override="childStyle">
                                        <p:cTn dur="1" fill="hold" display="0" masterRel="sameClick" afterEffect="1">
                                          <p:stCondLst>
                                            <p:cond evt="end" delay="0">
                                              <p:tn val="38"/>
                                            </p:cond>
                                          </p:stCondLst>
                                        </p:cTn>
                                        <p:tgtEl>
                                          <p:spTgt spid="27"/>
                                        </p:tgtEl>
                                        <p:attrNameLst>
                                          <p:attrName>style.visibility</p:attrName>
                                        </p:attrNameLst>
                                      </p:cBhvr>
                                      <p:to>
                                        <p:strVal val="hidden"/>
                                      </p:to>
                                    </p:set>
                                  </p:subTnLst>
                                </p:cTn>
                              </p:par>
                            </p:childTnLst>
                          </p:cTn>
                        </p:par>
                        <p:par>
                          <p:cTn id="41" fill="hold">
                            <p:stCondLst>
                              <p:cond delay="19572"/>
                            </p:stCondLst>
                            <p:childTnLst>
                              <p:par>
                                <p:cTn id="42" presetID="10" presetClass="entr" presetSubtype="0" fill="hold" nodeType="afterEffect">
                                  <p:stCondLst>
                                    <p:cond delay="500"/>
                                  </p:stCondLst>
                                  <p:childTnLst>
                                    <p:set>
                                      <p:cBhvr>
                                        <p:cTn id="43" dur="1" fill="hold">
                                          <p:stCondLst>
                                            <p:cond delay="0"/>
                                          </p:stCondLst>
                                        </p:cTn>
                                        <p:tgtEl>
                                          <p:spTgt spid="532533"/>
                                        </p:tgtEl>
                                        <p:attrNameLst>
                                          <p:attrName>style.visibility</p:attrName>
                                        </p:attrNameLst>
                                      </p:cBhvr>
                                      <p:to>
                                        <p:strVal val="visible"/>
                                      </p:to>
                                    </p:set>
                                    <p:animEffect transition="in" filter="fade">
                                      <p:cBhvr>
                                        <p:cTn id="44" dur="2000"/>
                                        <p:tgtEl>
                                          <p:spTgt spid="532533"/>
                                        </p:tgtEl>
                                      </p:cBhvr>
                                    </p:animEffect>
                                  </p:childTnLst>
                                </p:cTn>
                              </p:par>
                              <p:par>
                                <p:cTn id="45" presetID="10" presetClass="entr" presetSubtype="0" fill="hold" nodeType="withEffect">
                                  <p:stCondLst>
                                    <p:cond delay="500"/>
                                  </p:stCondLst>
                                  <p:childTnLst>
                                    <p:set>
                                      <p:cBhvr>
                                        <p:cTn id="46" dur="1" fill="hold">
                                          <p:stCondLst>
                                            <p:cond delay="0"/>
                                          </p:stCondLst>
                                        </p:cTn>
                                        <p:tgtEl>
                                          <p:spTgt spid="16">
                                            <p:txEl>
                                              <p:pRg st="2" end="2"/>
                                            </p:txEl>
                                          </p:spTgt>
                                        </p:tgtEl>
                                        <p:attrNameLst>
                                          <p:attrName>style.visibility</p:attrName>
                                        </p:attrNameLst>
                                      </p:cBhvr>
                                      <p:to>
                                        <p:strVal val="visible"/>
                                      </p:to>
                                    </p:set>
                                    <p:animEffect transition="in" filter="fade">
                                      <p:cBhvr>
                                        <p:cTn id="47" dur="2000"/>
                                        <p:tgtEl>
                                          <p:spTgt spid="16">
                                            <p:txEl>
                                              <p:pRg st="2" end="2"/>
                                            </p:txEl>
                                          </p:spTgt>
                                        </p:tgtEl>
                                      </p:cBhvr>
                                    </p:animEffect>
                                  </p:childTnLst>
                                </p:cTn>
                              </p:par>
                            </p:childTnLst>
                          </p:cTn>
                        </p:par>
                        <p:par>
                          <p:cTn id="48" fill="hold">
                            <p:stCondLst>
                              <p:cond delay="22072"/>
                            </p:stCondLst>
                            <p:childTnLst>
                              <p:par>
                                <p:cTn id="49" presetID="1" presetClass="mediacall" presetSubtype="0" fill="hold" nodeType="afterEffect">
                                  <p:stCondLst>
                                    <p:cond delay="500"/>
                                  </p:stCondLst>
                                  <p:childTnLst>
                                    <p:cmd type="call" cmd="playFrom(0.0)">
                                      <p:cBhvr>
                                        <p:cTn id="50" dur="6035" fill="hold"/>
                                        <p:tgtEl>
                                          <p:spTgt spid="20"/>
                                        </p:tgtEl>
                                      </p:cBhvr>
                                    </p:cmd>
                                  </p:childTnLst>
                                </p:cTn>
                              </p:par>
                              <p:par>
                                <p:cTn id="51" presetID="10" presetClass="entr" presetSubtype="0" repeatCount="5000" fill="hold" grpId="0" nodeType="withEffect">
                                  <p:stCondLst>
                                    <p:cond delay="100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childTnLst>
                                  <p:subTnLst>
                                    <p:set>
                                      <p:cBhvr override="childStyle">
                                        <p:cTn dur="1" fill="hold" display="0" masterRel="sameClick" afterEffect="1">
                                          <p:stCondLst>
                                            <p:cond evt="end" delay="0">
                                              <p:tn val="51"/>
                                            </p:cond>
                                          </p:stCondLst>
                                        </p:cTn>
                                        <p:tgtEl>
                                          <p:spTgt spid="28"/>
                                        </p:tgtEl>
                                        <p:attrNameLst>
                                          <p:attrName>style.visibility</p:attrName>
                                        </p:attrNameLst>
                                      </p:cBhvr>
                                      <p:to>
                                        <p:strVal val="hidden"/>
                                      </p:to>
                                    </p:set>
                                  </p:subTnLst>
                                </p:cTn>
                              </p:par>
                            </p:childTnLst>
                          </p:cTn>
                        </p:par>
                        <p:par>
                          <p:cTn id="54" fill="hold">
                            <p:stCondLst>
                              <p:cond delay="28607"/>
                            </p:stCondLst>
                            <p:childTnLst>
                              <p:par>
                                <p:cTn id="55" presetID="10" presetClass="entr" presetSubtype="0" fill="hold" nodeType="afterEffect">
                                  <p:stCondLst>
                                    <p:cond delay="500"/>
                                  </p:stCondLst>
                                  <p:childTnLst>
                                    <p:set>
                                      <p:cBhvr>
                                        <p:cTn id="56" dur="1" fill="hold">
                                          <p:stCondLst>
                                            <p:cond delay="0"/>
                                          </p:stCondLst>
                                        </p:cTn>
                                        <p:tgtEl>
                                          <p:spTgt spid="532534"/>
                                        </p:tgtEl>
                                        <p:attrNameLst>
                                          <p:attrName>style.visibility</p:attrName>
                                        </p:attrNameLst>
                                      </p:cBhvr>
                                      <p:to>
                                        <p:strVal val="visible"/>
                                      </p:to>
                                    </p:set>
                                    <p:animEffect transition="in" filter="fade">
                                      <p:cBhvr>
                                        <p:cTn id="57" dur="2000"/>
                                        <p:tgtEl>
                                          <p:spTgt spid="532534"/>
                                        </p:tgtEl>
                                      </p:cBhvr>
                                    </p:animEffect>
                                  </p:childTnLst>
                                </p:cTn>
                              </p:par>
                              <p:par>
                                <p:cTn id="58" presetID="10" presetClass="entr" presetSubtype="0" fill="hold" nodeType="withEffect">
                                  <p:stCondLst>
                                    <p:cond delay="500"/>
                                  </p:stCondLst>
                                  <p:childTnLst>
                                    <p:set>
                                      <p:cBhvr>
                                        <p:cTn id="59" dur="1" fill="hold">
                                          <p:stCondLst>
                                            <p:cond delay="0"/>
                                          </p:stCondLst>
                                        </p:cTn>
                                        <p:tgtEl>
                                          <p:spTgt spid="16">
                                            <p:txEl>
                                              <p:pRg st="3" end="3"/>
                                            </p:txEl>
                                          </p:spTgt>
                                        </p:tgtEl>
                                        <p:attrNameLst>
                                          <p:attrName>style.visibility</p:attrName>
                                        </p:attrNameLst>
                                      </p:cBhvr>
                                      <p:to>
                                        <p:strVal val="visible"/>
                                      </p:to>
                                    </p:set>
                                    <p:animEffect transition="in" filter="fade">
                                      <p:cBhvr>
                                        <p:cTn id="60" dur="2000"/>
                                        <p:tgtEl>
                                          <p:spTgt spid="16">
                                            <p:txEl>
                                              <p:pRg st="3" end="3"/>
                                            </p:txEl>
                                          </p:spTgt>
                                        </p:tgtEl>
                                      </p:cBhvr>
                                    </p:animEffect>
                                  </p:childTnLst>
                                </p:cTn>
                              </p:par>
                            </p:childTnLst>
                          </p:cTn>
                        </p:par>
                        <p:par>
                          <p:cTn id="61" fill="hold">
                            <p:stCondLst>
                              <p:cond delay="31107"/>
                            </p:stCondLst>
                            <p:childTnLst>
                              <p:par>
                                <p:cTn id="62" presetID="1" presetClass="mediacall" presetSubtype="0" fill="hold" nodeType="afterEffect">
                                  <p:stCondLst>
                                    <p:cond delay="500"/>
                                  </p:stCondLst>
                                  <p:childTnLst>
                                    <p:cmd type="call" cmd="playFrom(0.0)">
                                      <p:cBhvr>
                                        <p:cTn id="63" dur="5339" fill="hold"/>
                                        <p:tgtEl>
                                          <p:spTgt spid="21"/>
                                        </p:tgtEl>
                                      </p:cBhvr>
                                    </p:cmd>
                                  </p:childTnLst>
                                </p:cTn>
                              </p:par>
                              <p:par>
                                <p:cTn id="64" presetID="10" presetClass="entr" presetSubtype="0" repeatCount="5000" fill="hold" grpId="0" nodeType="withEffect">
                                  <p:stCondLst>
                                    <p:cond delay="100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childTnLst>
                                  <p:subTnLst>
                                    <p:set>
                                      <p:cBhvr override="childStyle">
                                        <p:cTn dur="1" fill="hold" display="0" masterRel="sameClick" afterEffect="1">
                                          <p:stCondLst>
                                            <p:cond evt="end" delay="0">
                                              <p:tn val="64"/>
                                            </p:cond>
                                          </p:stCondLst>
                                        </p:cTn>
                                        <p:tgtEl>
                                          <p:spTgt spid="29"/>
                                        </p:tgtEl>
                                        <p:attrNameLst>
                                          <p:attrName>style.visibility</p:attrName>
                                        </p:attrNameLst>
                                      </p:cBhvr>
                                      <p:to>
                                        <p:strVal val="hidden"/>
                                      </p:to>
                                    </p:set>
                                  </p:subTnLst>
                                </p:cTn>
                              </p:par>
                            </p:childTnLst>
                          </p:cTn>
                        </p:par>
                        <p:par>
                          <p:cTn id="67" fill="hold">
                            <p:stCondLst>
                              <p:cond delay="37107"/>
                            </p:stCondLst>
                            <p:childTnLst>
                              <p:par>
                                <p:cTn id="68" presetID="10" presetClass="entr" presetSubtype="0" fill="hold" nodeType="afterEffect">
                                  <p:stCondLst>
                                    <p:cond delay="500"/>
                                  </p:stCondLst>
                                  <p:childTnLst>
                                    <p:set>
                                      <p:cBhvr>
                                        <p:cTn id="69" dur="1" fill="hold">
                                          <p:stCondLst>
                                            <p:cond delay="0"/>
                                          </p:stCondLst>
                                        </p:cTn>
                                        <p:tgtEl>
                                          <p:spTgt spid="532522"/>
                                        </p:tgtEl>
                                        <p:attrNameLst>
                                          <p:attrName>style.visibility</p:attrName>
                                        </p:attrNameLst>
                                      </p:cBhvr>
                                      <p:to>
                                        <p:strVal val="visible"/>
                                      </p:to>
                                    </p:set>
                                    <p:animEffect transition="in" filter="fade">
                                      <p:cBhvr>
                                        <p:cTn id="70" dur="2000"/>
                                        <p:tgtEl>
                                          <p:spTgt spid="532522"/>
                                        </p:tgtEl>
                                      </p:cBhvr>
                                    </p:animEffect>
                                  </p:childTnLst>
                                </p:cTn>
                              </p:par>
                              <p:par>
                                <p:cTn id="71" presetID="10" presetClass="entr" presetSubtype="0" fill="hold" nodeType="withEffect">
                                  <p:stCondLst>
                                    <p:cond delay="500"/>
                                  </p:stCondLst>
                                  <p:childTnLst>
                                    <p:set>
                                      <p:cBhvr>
                                        <p:cTn id="72" dur="1" fill="hold">
                                          <p:stCondLst>
                                            <p:cond delay="0"/>
                                          </p:stCondLst>
                                        </p:cTn>
                                        <p:tgtEl>
                                          <p:spTgt spid="16">
                                            <p:txEl>
                                              <p:pRg st="4" end="4"/>
                                            </p:txEl>
                                          </p:spTgt>
                                        </p:tgtEl>
                                        <p:attrNameLst>
                                          <p:attrName>style.visibility</p:attrName>
                                        </p:attrNameLst>
                                      </p:cBhvr>
                                      <p:to>
                                        <p:strVal val="visible"/>
                                      </p:to>
                                    </p:set>
                                    <p:animEffect transition="in" filter="fade">
                                      <p:cBhvr>
                                        <p:cTn id="73" dur="2000"/>
                                        <p:tgtEl>
                                          <p:spTgt spid="16">
                                            <p:txEl>
                                              <p:pRg st="4" end="4"/>
                                            </p:txEl>
                                          </p:spTgt>
                                        </p:tgtEl>
                                      </p:cBhvr>
                                    </p:animEffect>
                                  </p:childTnLst>
                                </p:cTn>
                              </p:par>
                            </p:childTnLst>
                          </p:cTn>
                        </p:par>
                        <p:par>
                          <p:cTn id="74" fill="hold">
                            <p:stCondLst>
                              <p:cond delay="39607"/>
                            </p:stCondLst>
                            <p:childTnLst>
                              <p:par>
                                <p:cTn id="75" presetID="1" presetClass="mediacall" presetSubtype="0" fill="hold" nodeType="afterEffect">
                                  <p:stCondLst>
                                    <p:cond delay="500"/>
                                  </p:stCondLst>
                                  <p:childTnLst>
                                    <p:cmd type="call" cmd="playFrom(0.0)">
                                      <p:cBhvr>
                                        <p:cTn id="76" dur="5014" fill="hold"/>
                                        <p:tgtEl>
                                          <p:spTgt spid="22"/>
                                        </p:tgtEl>
                                      </p:cBhvr>
                                    </p:cmd>
                                  </p:childTnLst>
                                </p:cTn>
                              </p:par>
                              <p:par>
                                <p:cTn id="77" presetID="10" presetClass="entr" presetSubtype="0" repeatCount="5000" fill="hold" grpId="0" nodeType="withEffect">
                                  <p:stCondLst>
                                    <p:cond delay="100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childTnLst>
                                  <p:subTnLst>
                                    <p:set>
                                      <p:cBhvr override="childStyle">
                                        <p:cTn dur="1" fill="hold" display="0" masterRel="sameClick" afterEffect="1">
                                          <p:stCondLst>
                                            <p:cond evt="end" delay="0">
                                              <p:tn val="77"/>
                                            </p:cond>
                                          </p:stCondLst>
                                        </p:cTn>
                                        <p:tgtEl>
                                          <p:spTgt spid="30"/>
                                        </p:tgtEl>
                                        <p:attrNameLst>
                                          <p:attrName>style.visibility</p:attrName>
                                        </p:attrNameLst>
                                      </p:cBhvr>
                                      <p:to>
                                        <p:strVal val="hidden"/>
                                      </p:to>
                                    </p:set>
                                  </p:subTnLst>
                                </p:cTn>
                              </p:par>
                            </p:childTnLst>
                          </p:cTn>
                        </p:par>
                        <p:par>
                          <p:cTn id="80" fill="hold">
                            <p:stCondLst>
                              <p:cond delay="45607"/>
                            </p:stCondLst>
                            <p:childTnLst>
                              <p:par>
                                <p:cTn id="81" presetID="10" presetClass="entr" presetSubtype="0" fill="hold" nodeType="afterEffect">
                                  <p:stCondLst>
                                    <p:cond delay="500"/>
                                  </p:stCondLst>
                                  <p:childTnLst>
                                    <p:set>
                                      <p:cBhvr>
                                        <p:cTn id="82" dur="1" fill="hold">
                                          <p:stCondLst>
                                            <p:cond delay="0"/>
                                          </p:stCondLst>
                                        </p:cTn>
                                        <p:tgtEl>
                                          <p:spTgt spid="532535"/>
                                        </p:tgtEl>
                                        <p:attrNameLst>
                                          <p:attrName>style.visibility</p:attrName>
                                        </p:attrNameLst>
                                      </p:cBhvr>
                                      <p:to>
                                        <p:strVal val="visible"/>
                                      </p:to>
                                    </p:set>
                                    <p:animEffect transition="in" filter="fade">
                                      <p:cBhvr>
                                        <p:cTn id="83" dur="2000"/>
                                        <p:tgtEl>
                                          <p:spTgt spid="532535"/>
                                        </p:tgtEl>
                                      </p:cBhvr>
                                    </p:animEffect>
                                  </p:childTnLst>
                                </p:cTn>
                              </p:par>
                              <p:par>
                                <p:cTn id="84" presetID="10" presetClass="entr" presetSubtype="0" fill="hold" nodeType="withEffect">
                                  <p:stCondLst>
                                    <p:cond delay="500"/>
                                  </p:stCondLst>
                                  <p:childTnLst>
                                    <p:set>
                                      <p:cBhvr>
                                        <p:cTn id="85" dur="1" fill="hold">
                                          <p:stCondLst>
                                            <p:cond delay="0"/>
                                          </p:stCondLst>
                                        </p:cTn>
                                        <p:tgtEl>
                                          <p:spTgt spid="16">
                                            <p:txEl>
                                              <p:pRg st="5" end="5"/>
                                            </p:txEl>
                                          </p:spTgt>
                                        </p:tgtEl>
                                        <p:attrNameLst>
                                          <p:attrName>style.visibility</p:attrName>
                                        </p:attrNameLst>
                                      </p:cBhvr>
                                      <p:to>
                                        <p:strVal val="visible"/>
                                      </p:to>
                                    </p:set>
                                    <p:animEffect transition="in" filter="fade">
                                      <p:cBhvr>
                                        <p:cTn id="86" dur="2000"/>
                                        <p:tgtEl>
                                          <p:spTgt spid="16">
                                            <p:txEl>
                                              <p:pRg st="5" end="5"/>
                                            </p:txEl>
                                          </p:spTgt>
                                        </p:tgtEl>
                                      </p:cBhvr>
                                    </p:animEffect>
                                  </p:childTnLst>
                                </p:cTn>
                              </p:par>
                            </p:childTnLst>
                          </p:cTn>
                        </p:par>
                        <p:par>
                          <p:cTn id="87" fill="hold">
                            <p:stCondLst>
                              <p:cond delay="48107"/>
                            </p:stCondLst>
                            <p:childTnLst>
                              <p:par>
                                <p:cTn id="88" presetID="1" presetClass="mediacall" presetSubtype="0" fill="hold" nodeType="afterEffect">
                                  <p:stCondLst>
                                    <p:cond delay="500"/>
                                  </p:stCondLst>
                                  <p:childTnLst>
                                    <p:cmd type="call" cmd="playFrom(0.0)">
                                      <p:cBhvr>
                                        <p:cTn id="89" dur="6871" fill="hold"/>
                                        <p:tgtEl>
                                          <p:spTgt spid="23"/>
                                        </p:tgtEl>
                                      </p:cBhvr>
                                    </p:cmd>
                                  </p:childTnLst>
                                </p:cTn>
                              </p:par>
                              <p:par>
                                <p:cTn id="90" presetID="10" presetClass="entr" presetSubtype="0" repeatCount="5000" fill="hold" grpId="0" nodeType="withEffect">
                                  <p:stCondLst>
                                    <p:cond delay="100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1000"/>
                                        <p:tgtEl>
                                          <p:spTgt spid="31"/>
                                        </p:tgtEl>
                                      </p:cBhvr>
                                    </p:animEffect>
                                  </p:childTnLst>
                                  <p:subTnLst>
                                    <p:set>
                                      <p:cBhvr override="childStyle">
                                        <p:cTn dur="1" fill="hold" display="0" masterRel="sameClick" afterEffect="1">
                                          <p:stCondLst>
                                            <p:cond evt="end" delay="0">
                                              <p:tn val="90"/>
                                            </p:cond>
                                          </p:stCondLst>
                                        </p:cTn>
                                        <p:tgtEl>
                                          <p:spTgt spid="31"/>
                                        </p:tgtEl>
                                        <p:attrNameLst>
                                          <p:attrName>style.visibility</p:attrName>
                                        </p:attrNameLst>
                                      </p:cBhvr>
                                      <p:to>
                                        <p:strVal val="hidden"/>
                                      </p:to>
                                    </p:set>
                                  </p:subTnLst>
                                </p:cTn>
                              </p:par>
                            </p:childTnLst>
                          </p:cTn>
                        </p:par>
                        <p:par>
                          <p:cTn id="93" fill="hold">
                            <p:stCondLst>
                              <p:cond delay="55478"/>
                            </p:stCondLst>
                            <p:childTnLst>
                              <p:par>
                                <p:cTn id="94" presetID="1" presetClass="mediacall" presetSubtype="0" fill="hold" nodeType="afterEffect">
                                  <p:stCondLst>
                                    <p:cond delay="5000"/>
                                  </p:stCondLst>
                                  <p:childTnLst>
                                    <p:cmd type="call" cmd="playFrom(0.0)">
                                      <p:cBhvr>
                                        <p:cTn id="95" dur="1485"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6"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vol="80000" showWhenStopped="0">
                <p:cTn id="9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vol="80000" showWhenStopped="0">
                <p:cTn id="98"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audio>
              <p:cMediaNode vol="80000" showWhenStopped="0">
                <p:cTn id="99"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audio>
              <p:cMediaNode vol="80000" showWhenStopped="0">
                <p:cTn id="100"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audio>
              <p:cMediaNode vol="80000" showWhenStopped="0">
                <p:cTn id="101"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audio>
              <p:cMediaNode vol="80000" showWhenStopped="0">
                <p:cTn id="102"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audio>
              <p:cMediaNode vol="80000" mute="1" showWhenStopped="0">
                <p:cTn id="103" fill="hold" display="0">
                  <p:stCondLst>
                    <p:cond delay="indefinite"/>
                  </p:stCondLst>
                  <p:endCondLst>
                    <p:cond evt="onStopAudio" delay="0">
                      <p:tgtEl>
                        <p:sldTgt/>
                      </p:tgtEl>
                    </p:cond>
                  </p:endCondLst>
                </p:cTn>
                <p:tgtEl>
                  <p:spTgt spid="32"/>
                </p:tgtEl>
              </p:cMediaNode>
            </p:audio>
          </p:childTnLst>
        </p:cTn>
      </p:par>
    </p:tnLst>
    <p:bldLst>
      <p:bldP spid="532484" grpId="0"/>
      <p:bldP spid="25" grpId="0"/>
      <p:bldP spid="26" grpId="0" animBg="1"/>
      <p:bldP spid="27" grpId="0" animBg="1"/>
      <p:bldP spid="28" grpId="0" animBg="1"/>
      <p:bldP spid="29" grpId="0" animBg="1"/>
      <p:bldP spid="30" grpId="0" animBg="1"/>
      <p:bldP spid="3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EAE8D5C5-AAFA-4EB1-9EDB-F5448B2E771C}" type="slidenum">
              <a:rPr lang="en-US"/>
              <a:pPr>
                <a:defRPr/>
              </a:pPr>
              <a:t>109</a:t>
            </a:fld>
            <a:endParaRPr lang="en-US" dirty="0"/>
          </a:p>
        </p:txBody>
      </p:sp>
      <p:sp>
        <p:nvSpPr>
          <p:cNvPr id="52736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3453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3453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a:t>
            </a:r>
            <a:endParaRPr lang="en-US" sz="2200" i="1" dirty="0">
              <a:solidFill>
                <a:schemeClr val="tx1"/>
              </a:solidFill>
              <a:effectLst>
                <a:outerShdw blurRad="38100" dist="38100" dir="2700000" algn="tl">
                  <a:srgbClr val="000000"/>
                </a:outerShdw>
              </a:effectLst>
              <a:cs typeface="+mn-cs"/>
            </a:endParaRPr>
          </a:p>
        </p:txBody>
      </p:sp>
      <p:sp>
        <p:nvSpPr>
          <p:cNvPr id="534533" name="Text Box 5"/>
          <p:cNvSpPr txBox="1">
            <a:spLocks noChangeArrowheads="1"/>
          </p:cNvSpPr>
          <p:nvPr/>
        </p:nvSpPr>
        <p:spPr bwMode="auto">
          <a:xfrm>
            <a:off x="1341333" y="2377441"/>
            <a:ext cx="10722187" cy="1390366"/>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Enhanced Mode performs case depth testing and data display similar to the Standard Mode with a maximum of ten data points (sequences) for each selected feature. </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This mode is primarily used when multiple test locations, with varying test parameters, are required for inspection.</a:t>
            </a:r>
          </a:p>
        </p:txBody>
      </p:sp>
      <p:sp>
        <p:nvSpPr>
          <p:cNvPr id="53453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3453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0" name="slide 10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514601"/>
            <a:ext cx="406208" cy="295835"/>
          </a:xfrm>
          <a:prstGeom prst="rect">
            <a:avLst/>
          </a:prstGeom>
          <a:noFill/>
          <a:ln w="9525">
            <a:noFill/>
            <a:miter lim="800000"/>
            <a:headEnd/>
            <a:tailEnd/>
          </a:ln>
        </p:spPr>
      </p:pic>
      <p:pic>
        <p:nvPicPr>
          <p:cNvPr id="11" name="slide 109-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12734186" y="3476067"/>
            <a:ext cx="406208" cy="295835"/>
          </a:xfrm>
          <a:prstGeom prst="rect">
            <a:avLst/>
          </a:prstGeom>
          <a:noFill/>
          <a:ln w="9525">
            <a:noFill/>
            <a:miter lim="800000"/>
            <a:headEnd/>
            <a:tailEnd/>
          </a:ln>
        </p:spPr>
      </p:pic>
      <p:pic>
        <p:nvPicPr>
          <p:cNvPr id="12" name="slide 109-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stretch>
            <a:fillRect/>
          </a:stretch>
        </p:blipFill>
        <p:spPr>
          <a:xfrm>
            <a:off x="12734186" y="1981200"/>
            <a:ext cx="406208" cy="304800"/>
          </a:xfrm>
          <a:prstGeom prst="rect">
            <a:avLst/>
          </a:prstGeom>
        </p:spPr>
      </p:pic>
      <p:pic>
        <p:nvPicPr>
          <p:cNvPr id="13"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3453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34532"/>
                                        </p:tgtEl>
                                        <p:attrNameLst>
                                          <p:attrName>style.visibility</p:attrName>
                                        </p:attrNameLst>
                                      </p:cBhvr>
                                      <p:to>
                                        <p:strVal val="visible"/>
                                      </p:to>
                                    </p:set>
                                    <p:animEffect transition="in" filter="fade">
                                      <p:cBhvr>
                                        <p:cTn id="10" dur="2000"/>
                                        <p:tgtEl>
                                          <p:spTgt spid="53453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67" fill="hold"/>
                                        <p:tgtEl>
                                          <p:spTgt spid="12"/>
                                        </p:tgtEl>
                                      </p:cBhvr>
                                    </p:cmd>
                                  </p:childTnLst>
                                </p:cTn>
                              </p:par>
                            </p:childTnLst>
                          </p:cTn>
                        </p:par>
                        <p:par>
                          <p:cTn id="14" fill="hold">
                            <p:stCondLst>
                              <p:cond delay="3567"/>
                            </p:stCondLst>
                            <p:childTnLst>
                              <p:par>
                                <p:cTn id="15" presetID="10" presetClass="entr" presetSubtype="0" fill="hold" nodeType="afterEffect">
                                  <p:stCondLst>
                                    <p:cond delay="0"/>
                                  </p:stCondLst>
                                  <p:childTnLst>
                                    <p:set>
                                      <p:cBhvr>
                                        <p:cTn id="16" dur="1" fill="hold">
                                          <p:stCondLst>
                                            <p:cond delay="0"/>
                                          </p:stCondLst>
                                        </p:cTn>
                                        <p:tgtEl>
                                          <p:spTgt spid="534533">
                                            <p:txEl>
                                              <p:pRg st="0" end="0"/>
                                            </p:txEl>
                                          </p:spTgt>
                                        </p:tgtEl>
                                        <p:attrNameLst>
                                          <p:attrName>style.visibility</p:attrName>
                                        </p:attrNameLst>
                                      </p:cBhvr>
                                      <p:to>
                                        <p:strVal val="visible"/>
                                      </p:to>
                                    </p:set>
                                    <p:animEffect transition="in" filter="fade">
                                      <p:cBhvr>
                                        <p:cTn id="17" dur="2000"/>
                                        <p:tgtEl>
                                          <p:spTgt spid="534533">
                                            <p:txEl>
                                              <p:pRg st="0" end="0"/>
                                            </p:txEl>
                                          </p:spTgt>
                                        </p:tgtEl>
                                      </p:cBhvr>
                                    </p:animEffect>
                                  </p:childTnLst>
                                </p:cTn>
                              </p:par>
                            </p:childTnLst>
                          </p:cTn>
                        </p:par>
                        <p:par>
                          <p:cTn id="18" fill="hold">
                            <p:stCondLst>
                              <p:cond delay="5567"/>
                            </p:stCondLst>
                            <p:childTnLst>
                              <p:par>
                                <p:cTn id="19" presetID="1" presetClass="mediacall" presetSubtype="0" fill="hold" nodeType="afterEffect">
                                  <p:stCondLst>
                                    <p:cond delay="500"/>
                                  </p:stCondLst>
                                  <p:childTnLst>
                                    <p:cmd type="call" cmd="playFrom(0.0)">
                                      <p:cBhvr>
                                        <p:cTn id="20" dur="10076" fill="hold"/>
                                        <p:tgtEl>
                                          <p:spTgt spid="10"/>
                                        </p:tgtEl>
                                      </p:cBhvr>
                                    </p:cmd>
                                  </p:childTnLst>
                                </p:cTn>
                              </p:par>
                            </p:childTnLst>
                          </p:cTn>
                        </p:par>
                        <p:par>
                          <p:cTn id="21" fill="hold">
                            <p:stCondLst>
                              <p:cond delay="16143"/>
                            </p:stCondLst>
                            <p:childTnLst>
                              <p:par>
                                <p:cTn id="22" presetID="10" presetClass="entr" presetSubtype="0" fill="hold" nodeType="afterEffect">
                                  <p:stCondLst>
                                    <p:cond delay="0"/>
                                  </p:stCondLst>
                                  <p:childTnLst>
                                    <p:set>
                                      <p:cBhvr>
                                        <p:cTn id="23" dur="1" fill="hold">
                                          <p:stCondLst>
                                            <p:cond delay="0"/>
                                          </p:stCondLst>
                                        </p:cTn>
                                        <p:tgtEl>
                                          <p:spTgt spid="534533">
                                            <p:txEl>
                                              <p:pRg st="1" end="1"/>
                                            </p:txEl>
                                          </p:spTgt>
                                        </p:tgtEl>
                                        <p:attrNameLst>
                                          <p:attrName>style.visibility</p:attrName>
                                        </p:attrNameLst>
                                      </p:cBhvr>
                                      <p:to>
                                        <p:strVal val="visible"/>
                                      </p:to>
                                    </p:set>
                                    <p:animEffect transition="in" filter="fade">
                                      <p:cBhvr>
                                        <p:cTn id="24" dur="2000"/>
                                        <p:tgtEl>
                                          <p:spTgt spid="534533">
                                            <p:txEl>
                                              <p:pRg st="1" end="1"/>
                                            </p:txEl>
                                          </p:spTgt>
                                        </p:tgtEl>
                                      </p:cBhvr>
                                    </p:animEffect>
                                  </p:childTnLst>
                                </p:cTn>
                              </p:par>
                            </p:childTnLst>
                          </p:cTn>
                        </p:par>
                        <p:par>
                          <p:cTn id="25" fill="hold">
                            <p:stCondLst>
                              <p:cond delay="18143"/>
                            </p:stCondLst>
                            <p:childTnLst>
                              <p:par>
                                <p:cTn id="26" presetID="1" presetClass="mediacall" presetSubtype="0" fill="hold" nodeType="afterEffect">
                                  <p:stCondLst>
                                    <p:cond delay="500"/>
                                  </p:stCondLst>
                                  <p:childTnLst>
                                    <p:cmd type="call" cmd="playFrom(0.0)">
                                      <p:cBhvr>
                                        <p:cTn id="27" dur="7289" fill="hold"/>
                                        <p:tgtEl>
                                          <p:spTgt spid="11"/>
                                        </p:tgtEl>
                                      </p:cBhvr>
                                    </p:cmd>
                                  </p:childTnLst>
                                </p:cTn>
                              </p:par>
                            </p:childTnLst>
                          </p:cTn>
                        </p:par>
                        <p:par>
                          <p:cTn id="28" fill="hold">
                            <p:stCondLst>
                              <p:cond delay="25932"/>
                            </p:stCondLst>
                            <p:childTnLst>
                              <p:par>
                                <p:cTn id="29" presetID="1" presetClass="mediacall" presetSubtype="0" fill="hold" nodeType="afterEffect">
                                  <p:stCondLst>
                                    <p:cond delay="5000"/>
                                  </p:stCondLst>
                                  <p:childTnLst>
                                    <p:cmd type="call" cmd="playFrom(0.0)">
                                      <p:cBhvr>
                                        <p:cTn id="30"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4" fill="hold" display="0">
                  <p:stCondLst>
                    <p:cond delay="indefinite"/>
                  </p:stCondLst>
                  <p:endCondLst>
                    <p:cond evt="onStopAudio" delay="0">
                      <p:tgtEl>
                        <p:sldTgt/>
                      </p:tgtEl>
                    </p:cond>
                  </p:endCondLst>
                </p:cTn>
                <p:tgtEl>
                  <p:spTgt spid="13"/>
                </p:tgtEl>
              </p:cMediaNode>
            </p:audio>
          </p:childTnLst>
        </p:cTn>
      </p:par>
    </p:tnLst>
    <p:bldLst>
      <p:bldP spid="534531" grpId="0"/>
      <p:bldP spid="5345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2BFAAEEA-D142-4E96-BF3E-0BA1F90CEBA3}" type="slidenum">
              <a:rPr lang="en-US"/>
              <a:pPr>
                <a:defRPr/>
              </a:pPr>
              <a:t>11</a:t>
            </a:fld>
            <a:endParaRPr lang="en-US" dirty="0"/>
          </a:p>
        </p:txBody>
      </p:sp>
      <p:sp>
        <p:nvSpPr>
          <p:cNvPr id="35842"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36548" name="Text Box 4"/>
          <p:cNvSpPr txBox="1">
            <a:spLocks noChangeArrowheads="1"/>
          </p:cNvSpPr>
          <p:nvPr/>
        </p:nvSpPr>
        <p:spPr bwMode="auto">
          <a:xfrm>
            <a:off x="758825" y="1280159"/>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236549"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Modes of Vibration</a:t>
            </a:r>
          </a:p>
        </p:txBody>
      </p:sp>
      <p:sp>
        <p:nvSpPr>
          <p:cNvPr id="236550" name="Text Box 6"/>
          <p:cNvSpPr txBox="1">
            <a:spLocks noChangeArrowheads="1"/>
          </p:cNvSpPr>
          <p:nvPr/>
        </p:nvSpPr>
        <p:spPr bwMode="auto">
          <a:xfrm>
            <a:off x="1341333" y="2377440"/>
            <a:ext cx="10722187" cy="2734324"/>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If the length of a particular sound wave is measured from peak to peak, the distance is always the same.  This distance is known as the </a:t>
            </a:r>
            <a:r>
              <a:rPr lang="en-US" dirty="0">
                <a:solidFill>
                  <a:schemeClr val="tx1"/>
                </a:solidFill>
                <a:effectLst>
                  <a:outerShdw blurRad="38100" dist="38100" dir="2700000" algn="tl">
                    <a:srgbClr val="000000"/>
                  </a:outerShdw>
                </a:effectLst>
                <a:latin typeface="Arial" pitchFamily="34" charset="0"/>
                <a:cs typeface="Arial" pitchFamily="34" charset="0"/>
              </a:rPr>
              <a:t>wavelength (</a:t>
            </a:r>
            <a:r>
              <a:rPr lang="el-GR" dirty="0">
                <a:solidFill>
                  <a:schemeClr val="tx1"/>
                </a:solidFill>
                <a:effectLst>
                  <a:outerShdw blurRad="38100" dist="38100" dir="2700000" algn="tl">
                    <a:srgbClr val="000000"/>
                  </a:outerShdw>
                </a:effectLst>
                <a:latin typeface="Arial" pitchFamily="34" charset="0"/>
                <a:cs typeface="Arial" pitchFamily="34" charset="0"/>
              </a:rPr>
              <a:t>λ</a:t>
            </a:r>
            <a:r>
              <a:rPr lang="en-US" dirty="0">
                <a:solidFill>
                  <a:schemeClr val="tx1"/>
                </a:solidFill>
                <a:effectLst>
                  <a:outerShdw blurRad="38100" dist="38100" dir="2700000" algn="tl">
                    <a:srgbClr val="000000"/>
                  </a:outerShdw>
                </a:effectLst>
                <a:latin typeface="Arial" pitchFamily="34" charset="0"/>
                <a:cs typeface="Arial" pitchFamily="34" charset="0"/>
              </a:rPr>
              <a:t>).  The time it takes for the wave to travel a distance of one complete </a:t>
            </a:r>
            <a:r>
              <a:rPr lang="en-US" dirty="0">
                <a:solidFill>
                  <a:schemeClr val="tx1"/>
                </a:solidFill>
                <a:effectLst>
                  <a:outerShdw blurRad="38100" dist="38100" dir="2700000" algn="tl">
                    <a:srgbClr val="000000"/>
                  </a:outerShdw>
                </a:effectLst>
                <a:cs typeface="+mn-cs"/>
              </a:rPr>
              <a:t>wavelength is the same amount of time it takes for the source to execute one complete vibration.</a:t>
            </a:r>
          </a:p>
          <a:p>
            <a:pPr algn="just">
              <a:defRPr/>
            </a:pPr>
            <a:r>
              <a:rPr lang="en-US" sz="900" dirty="0">
                <a:solidFill>
                  <a:schemeClr val="tx1"/>
                </a:solidFill>
                <a:effectLst>
                  <a:outerShdw blurRad="38100" dist="38100" dir="2700000" algn="tl">
                    <a:srgbClr val="000000"/>
                  </a:outerShdw>
                </a:effectLst>
                <a:cs typeface="+mn-cs"/>
              </a:rPr>
              <a:t>   </a:t>
            </a:r>
          </a:p>
          <a:p>
            <a:pPr algn="ctr">
              <a:defRPr/>
            </a:pPr>
            <a:r>
              <a:rPr lang="en-US" dirty="0">
                <a:solidFill>
                  <a:schemeClr val="tx1"/>
                </a:solidFill>
                <a:effectLst>
                  <a:outerShdw blurRad="38100" dist="38100" dir="2700000" algn="tl">
                    <a:srgbClr val="000000"/>
                  </a:outerShdw>
                </a:effectLst>
                <a:cs typeface="+mn-cs"/>
              </a:rPr>
              <a:t>The velocity of sound (V) is calculated by the equation:</a:t>
            </a:r>
          </a:p>
          <a:p>
            <a:pPr algn="just">
              <a:defRPr/>
            </a:pPr>
            <a:endParaRPr lang="en-US" dirty="0">
              <a:solidFill>
                <a:schemeClr val="tx1"/>
              </a:solidFill>
              <a:effectLst>
                <a:outerShdw blurRad="38100" dist="38100" dir="2700000" algn="tl">
                  <a:srgbClr val="000000"/>
                </a:outerShdw>
              </a:effectLst>
              <a:cs typeface="+mn-cs"/>
            </a:endParaRPr>
          </a:p>
          <a:p>
            <a:pPr>
              <a:defRPr/>
            </a:pPr>
            <a:r>
              <a:rPr lang="en-US" dirty="0">
                <a:solidFill>
                  <a:schemeClr val="tx1"/>
                </a:solidFill>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latin typeface="Arial" pitchFamily="34" charset="0"/>
                <a:cs typeface="Arial" pitchFamily="34" charset="0"/>
              </a:rPr>
              <a:t>             </a:t>
            </a:r>
            <a:r>
              <a:rPr lang="en-US" dirty="0" smtClean="0">
                <a:solidFill>
                  <a:schemeClr val="tx1"/>
                </a:solidFill>
                <a:effectLst>
                  <a:outerShdw blurRad="38100" dist="38100" dir="2700000" algn="tl">
                    <a:srgbClr val="000000"/>
                  </a:outerShdw>
                </a:effectLst>
                <a:latin typeface="Arial" pitchFamily="34" charset="0"/>
                <a:cs typeface="Arial" pitchFamily="34" charset="0"/>
              </a:rPr>
              <a:t>          		    V </a:t>
            </a:r>
            <a:r>
              <a:rPr lang="en-US" dirty="0">
                <a:solidFill>
                  <a:schemeClr val="tx1"/>
                </a:solidFill>
                <a:effectLst>
                  <a:outerShdw blurRad="38100" dist="38100" dir="2700000" algn="tl">
                    <a:srgbClr val="000000"/>
                  </a:outerShdw>
                </a:effectLst>
                <a:latin typeface="Arial" pitchFamily="34" charset="0"/>
                <a:cs typeface="Arial" pitchFamily="34" charset="0"/>
              </a:rPr>
              <a:t>= </a:t>
            </a:r>
            <a:r>
              <a:rPr lang="el-GR" dirty="0">
                <a:solidFill>
                  <a:schemeClr val="tx1"/>
                </a:solidFill>
                <a:effectLst>
                  <a:outerShdw blurRad="38100" dist="38100" dir="2700000" algn="tl">
                    <a:srgbClr val="000000"/>
                  </a:outerShdw>
                </a:effectLst>
                <a:latin typeface="Arial" pitchFamily="34" charset="0"/>
                <a:cs typeface="Arial" pitchFamily="34" charset="0"/>
              </a:rPr>
              <a:t>λ</a:t>
            </a:r>
            <a:r>
              <a:rPr lang="en-US" dirty="0">
                <a:solidFill>
                  <a:schemeClr val="tx1"/>
                </a:solidFill>
                <a:effectLst>
                  <a:outerShdw blurRad="38100" dist="38100" dir="2700000" algn="tl">
                    <a:srgbClr val="000000"/>
                  </a:outerShdw>
                </a:effectLst>
                <a:latin typeface="Arial" pitchFamily="34" charset="0"/>
                <a:cs typeface="Arial" pitchFamily="34" charset="0"/>
              </a:rPr>
              <a:t> * F</a:t>
            </a:r>
          </a:p>
          <a:p>
            <a:pPr algn="just">
              <a:defRPr/>
            </a:pPr>
            <a:r>
              <a:rPr lang="en-US" dirty="0">
                <a:solidFill>
                  <a:schemeClr val="tx1"/>
                </a:solidFill>
                <a:effectLst>
                  <a:outerShdw blurRad="38100" dist="38100" dir="2700000" algn="tl">
                    <a:srgbClr val="000000"/>
                  </a:outerShdw>
                </a:effectLst>
                <a:cs typeface="+mn-cs"/>
              </a:rPr>
              <a:t> </a:t>
            </a:r>
          </a:p>
          <a:p>
            <a:pPr algn="ctr">
              <a:defRPr/>
            </a:pPr>
            <a:r>
              <a:rPr lang="en-US" dirty="0">
                <a:solidFill>
                  <a:schemeClr val="tx1"/>
                </a:solidFill>
                <a:effectLst>
                  <a:outerShdw blurRad="38100" dist="38100" dir="2700000" algn="tl">
                    <a:srgbClr val="000000"/>
                  </a:outerShdw>
                </a:effectLst>
                <a:latin typeface="Arial" pitchFamily="34" charset="0"/>
                <a:cs typeface="Arial" pitchFamily="34" charset="0"/>
              </a:rPr>
              <a:t>Where </a:t>
            </a:r>
            <a:r>
              <a:rPr lang="el-GR" dirty="0">
                <a:solidFill>
                  <a:schemeClr val="tx1"/>
                </a:solidFill>
                <a:effectLst>
                  <a:outerShdw blurRad="38100" dist="38100" dir="2700000" algn="tl">
                    <a:srgbClr val="000000"/>
                  </a:outerShdw>
                </a:effectLst>
                <a:latin typeface="Arial" pitchFamily="34" charset="0"/>
                <a:cs typeface="Arial" pitchFamily="34" charset="0"/>
              </a:rPr>
              <a:t>λ</a:t>
            </a:r>
            <a:r>
              <a:rPr lang="en-US" dirty="0">
                <a:solidFill>
                  <a:schemeClr val="tx1"/>
                </a:solidFill>
                <a:effectLst>
                  <a:outerShdw blurRad="38100" dist="38100" dir="2700000" algn="tl">
                    <a:srgbClr val="000000"/>
                  </a:outerShdw>
                </a:effectLst>
                <a:latin typeface="Arial" pitchFamily="34" charset="0"/>
                <a:cs typeface="Arial" pitchFamily="34" charset="0"/>
              </a:rPr>
              <a:t> is the wavelength, and  F is the frequency (of the wave)</a:t>
            </a:r>
          </a:p>
        </p:txBody>
      </p:sp>
      <p:pic>
        <p:nvPicPr>
          <p:cNvPr id="16" name="slide 1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rcRect/>
          <a:stretch>
            <a:fillRect/>
          </a:stretch>
        </p:blipFill>
        <p:spPr bwMode="auto">
          <a:xfrm>
            <a:off x="12643212" y="2551582"/>
            <a:ext cx="406208" cy="295835"/>
          </a:xfrm>
          <a:prstGeom prst="rect">
            <a:avLst/>
          </a:prstGeom>
          <a:noFill/>
          <a:ln w="9525">
            <a:noFill/>
            <a:miter lim="800000"/>
            <a:headEnd/>
            <a:tailEnd/>
          </a:ln>
        </p:spPr>
      </p:pic>
      <p:pic>
        <p:nvPicPr>
          <p:cNvPr id="17" name="slide 1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cstate="print"/>
          <a:srcRect/>
          <a:stretch>
            <a:fillRect/>
          </a:stretch>
        </p:blipFill>
        <p:spPr bwMode="auto">
          <a:xfrm>
            <a:off x="12643212" y="3993779"/>
            <a:ext cx="406208" cy="295835"/>
          </a:xfrm>
          <a:prstGeom prst="rect">
            <a:avLst/>
          </a:prstGeom>
          <a:noFill/>
          <a:ln w="9525">
            <a:noFill/>
            <a:miter lim="800000"/>
            <a:headEnd/>
            <a:tailEnd/>
          </a:ln>
        </p:spPr>
      </p:pic>
      <p:pic>
        <p:nvPicPr>
          <p:cNvPr id="18" name="slide 11-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cstate="print"/>
          <a:srcRect/>
          <a:stretch>
            <a:fillRect/>
          </a:stretch>
        </p:blipFill>
        <p:spPr bwMode="auto">
          <a:xfrm>
            <a:off x="12643212" y="4548470"/>
            <a:ext cx="406208" cy="295835"/>
          </a:xfrm>
          <a:prstGeom prst="rect">
            <a:avLst/>
          </a:prstGeom>
          <a:noFill/>
          <a:ln w="9525">
            <a:noFill/>
            <a:miter lim="800000"/>
            <a:headEnd/>
            <a:tailEnd/>
          </a:ln>
        </p:spPr>
      </p:pic>
      <p:pic>
        <p:nvPicPr>
          <p:cNvPr id="19" name="slide 11-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rcRect/>
          <a:stretch>
            <a:fillRect/>
          </a:stretch>
        </p:blipFill>
        <p:spPr bwMode="auto">
          <a:xfrm>
            <a:off x="12643212" y="5103161"/>
            <a:ext cx="406208" cy="295835"/>
          </a:xfrm>
          <a:prstGeom prst="rect">
            <a:avLst/>
          </a:prstGeom>
          <a:noFill/>
          <a:ln w="9525">
            <a:noFill/>
            <a:miter lim="800000"/>
            <a:headEnd/>
            <a:tailEnd/>
          </a:ln>
        </p:spPr>
      </p:pic>
      <p:pic>
        <p:nvPicPr>
          <p:cNvPr id="12" name="slide 11-0.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tretch>
            <a:fillRect/>
          </a:stretch>
        </p:blipFill>
        <p:spPr>
          <a:xfrm>
            <a:off x="12592433" y="1981200"/>
            <a:ext cx="406208" cy="304800"/>
          </a:xfrm>
          <a:prstGeom prst="rect">
            <a:avLst/>
          </a:prstGeom>
        </p:spPr>
      </p:pic>
      <p:pic>
        <p:nvPicPr>
          <p:cNvPr id="13" name="pause.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654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36549"/>
                                        </p:tgtEl>
                                        <p:attrNameLst>
                                          <p:attrName>style.visibility</p:attrName>
                                        </p:attrNameLst>
                                      </p:cBhvr>
                                      <p:to>
                                        <p:strVal val="visible"/>
                                      </p:to>
                                    </p:set>
                                    <p:animEffect transition="in" filter="fade">
                                      <p:cBhvr>
                                        <p:cTn id="10" dur="2000"/>
                                        <p:tgtEl>
                                          <p:spTgt spid="236549"/>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229" fill="hold"/>
                                        <p:tgtEl>
                                          <p:spTgt spid="12"/>
                                        </p:tgtEl>
                                      </p:cBhvr>
                                    </p:cmd>
                                  </p:childTnLst>
                                </p:cTn>
                              </p:par>
                            </p:childTnLst>
                          </p:cTn>
                        </p:par>
                        <p:par>
                          <p:cTn id="14" fill="hold">
                            <p:stCondLst>
                              <p:cond delay="3729"/>
                            </p:stCondLst>
                            <p:childTnLst>
                              <p:par>
                                <p:cTn id="15" presetID="10" presetClass="entr" presetSubtype="0" fill="hold" nodeType="afterEffect">
                                  <p:stCondLst>
                                    <p:cond delay="500"/>
                                  </p:stCondLst>
                                  <p:childTnLst>
                                    <p:set>
                                      <p:cBhvr>
                                        <p:cTn id="16" dur="1" fill="hold">
                                          <p:stCondLst>
                                            <p:cond delay="0"/>
                                          </p:stCondLst>
                                        </p:cTn>
                                        <p:tgtEl>
                                          <p:spTgt spid="236550">
                                            <p:txEl>
                                              <p:pRg st="0" end="0"/>
                                            </p:txEl>
                                          </p:spTgt>
                                        </p:tgtEl>
                                        <p:attrNameLst>
                                          <p:attrName>style.visibility</p:attrName>
                                        </p:attrNameLst>
                                      </p:cBhvr>
                                      <p:to>
                                        <p:strVal val="visible"/>
                                      </p:to>
                                    </p:set>
                                    <p:animEffect transition="in" filter="fade">
                                      <p:cBhvr>
                                        <p:cTn id="17" dur="2000"/>
                                        <p:tgtEl>
                                          <p:spTgt spid="236550">
                                            <p:txEl>
                                              <p:pRg st="0" end="0"/>
                                            </p:txEl>
                                          </p:spTgt>
                                        </p:tgtEl>
                                      </p:cBhvr>
                                    </p:animEffect>
                                  </p:childTnLst>
                                </p:cTn>
                              </p:par>
                            </p:childTnLst>
                          </p:cTn>
                        </p:par>
                        <p:par>
                          <p:cTn id="18" fill="hold">
                            <p:stCondLst>
                              <p:cond delay="6229"/>
                            </p:stCondLst>
                            <p:childTnLst>
                              <p:par>
                                <p:cTn id="19" presetID="1" presetClass="mediacall" presetSubtype="0" fill="hold" nodeType="afterEffect">
                                  <p:stCondLst>
                                    <p:cond delay="500"/>
                                  </p:stCondLst>
                                  <p:childTnLst>
                                    <p:cmd type="call" cmd="playFrom(0.0)">
                                      <p:cBhvr>
                                        <p:cTn id="20" dur="18365" fill="hold"/>
                                        <p:tgtEl>
                                          <p:spTgt spid="16"/>
                                        </p:tgtEl>
                                      </p:cBhvr>
                                    </p:cmd>
                                  </p:childTnLst>
                                </p:cTn>
                              </p:par>
                            </p:childTnLst>
                          </p:cTn>
                        </p:par>
                        <p:par>
                          <p:cTn id="21" fill="hold">
                            <p:stCondLst>
                              <p:cond delay="25094"/>
                            </p:stCondLst>
                            <p:childTnLst>
                              <p:par>
                                <p:cTn id="22" presetID="10" presetClass="entr" presetSubtype="0" fill="hold" nodeType="afterEffect">
                                  <p:stCondLst>
                                    <p:cond delay="500"/>
                                  </p:stCondLst>
                                  <p:childTnLst>
                                    <p:set>
                                      <p:cBhvr>
                                        <p:cTn id="23" dur="1" fill="hold">
                                          <p:stCondLst>
                                            <p:cond delay="0"/>
                                          </p:stCondLst>
                                        </p:cTn>
                                        <p:tgtEl>
                                          <p:spTgt spid="236550">
                                            <p:txEl>
                                              <p:pRg st="2" end="2"/>
                                            </p:txEl>
                                          </p:spTgt>
                                        </p:tgtEl>
                                        <p:attrNameLst>
                                          <p:attrName>style.visibility</p:attrName>
                                        </p:attrNameLst>
                                      </p:cBhvr>
                                      <p:to>
                                        <p:strVal val="visible"/>
                                      </p:to>
                                    </p:set>
                                    <p:animEffect transition="in" filter="fade">
                                      <p:cBhvr>
                                        <p:cTn id="24" dur="2000"/>
                                        <p:tgtEl>
                                          <p:spTgt spid="236550">
                                            <p:txEl>
                                              <p:pRg st="2" end="2"/>
                                            </p:txEl>
                                          </p:spTgt>
                                        </p:tgtEl>
                                      </p:cBhvr>
                                    </p:animEffect>
                                  </p:childTnLst>
                                </p:cTn>
                              </p:par>
                            </p:childTnLst>
                          </p:cTn>
                        </p:par>
                        <p:par>
                          <p:cTn id="25" fill="hold">
                            <p:stCondLst>
                              <p:cond delay="27594"/>
                            </p:stCondLst>
                            <p:childTnLst>
                              <p:par>
                                <p:cTn id="26" presetID="1" presetClass="mediacall" presetSubtype="0" fill="hold" nodeType="afterEffect">
                                  <p:stCondLst>
                                    <p:cond delay="500"/>
                                  </p:stCondLst>
                                  <p:childTnLst>
                                    <p:cmd type="call" cmd="playFrom(0.0)">
                                      <p:cBhvr>
                                        <p:cTn id="27" dur="3690" fill="hold"/>
                                        <p:tgtEl>
                                          <p:spTgt spid="17"/>
                                        </p:tgtEl>
                                      </p:cBhvr>
                                    </p:cmd>
                                  </p:childTnLst>
                                </p:cTn>
                              </p:par>
                            </p:childTnLst>
                          </p:cTn>
                        </p:par>
                        <p:par>
                          <p:cTn id="28" fill="hold">
                            <p:stCondLst>
                              <p:cond delay="31784"/>
                            </p:stCondLst>
                            <p:childTnLst>
                              <p:par>
                                <p:cTn id="29" presetID="10" presetClass="entr" presetSubtype="0" fill="hold" nodeType="afterEffect">
                                  <p:stCondLst>
                                    <p:cond delay="500"/>
                                  </p:stCondLst>
                                  <p:childTnLst>
                                    <p:set>
                                      <p:cBhvr>
                                        <p:cTn id="30" dur="1" fill="hold">
                                          <p:stCondLst>
                                            <p:cond delay="0"/>
                                          </p:stCondLst>
                                        </p:cTn>
                                        <p:tgtEl>
                                          <p:spTgt spid="236550">
                                            <p:txEl>
                                              <p:pRg st="4" end="4"/>
                                            </p:txEl>
                                          </p:spTgt>
                                        </p:tgtEl>
                                        <p:attrNameLst>
                                          <p:attrName>style.visibility</p:attrName>
                                        </p:attrNameLst>
                                      </p:cBhvr>
                                      <p:to>
                                        <p:strVal val="visible"/>
                                      </p:to>
                                    </p:set>
                                    <p:animEffect transition="in" filter="fade">
                                      <p:cBhvr>
                                        <p:cTn id="31" dur="2000"/>
                                        <p:tgtEl>
                                          <p:spTgt spid="236550">
                                            <p:txEl>
                                              <p:pRg st="4" end="4"/>
                                            </p:txEl>
                                          </p:spTgt>
                                        </p:tgtEl>
                                      </p:cBhvr>
                                    </p:animEffect>
                                  </p:childTnLst>
                                </p:cTn>
                              </p:par>
                            </p:childTnLst>
                          </p:cTn>
                        </p:par>
                        <p:par>
                          <p:cTn id="32" fill="hold">
                            <p:stCondLst>
                              <p:cond delay="34284"/>
                            </p:stCondLst>
                            <p:childTnLst>
                              <p:par>
                                <p:cTn id="33" presetID="1" presetClass="mediacall" presetSubtype="0" fill="hold" nodeType="afterEffect">
                                  <p:stCondLst>
                                    <p:cond delay="500"/>
                                  </p:stCondLst>
                                  <p:childTnLst>
                                    <p:cmd type="call" cmd="playFrom(0.0)">
                                      <p:cBhvr>
                                        <p:cTn id="34" dur="2693" fill="hold"/>
                                        <p:tgtEl>
                                          <p:spTgt spid="18"/>
                                        </p:tgtEl>
                                      </p:cBhvr>
                                    </p:cmd>
                                  </p:childTnLst>
                                </p:cTn>
                              </p:par>
                            </p:childTnLst>
                          </p:cTn>
                        </p:par>
                        <p:par>
                          <p:cTn id="35" fill="hold">
                            <p:stCondLst>
                              <p:cond delay="37477"/>
                            </p:stCondLst>
                            <p:childTnLst>
                              <p:par>
                                <p:cTn id="36" presetID="10" presetClass="entr" presetSubtype="0" fill="hold" nodeType="afterEffect">
                                  <p:stCondLst>
                                    <p:cond delay="500"/>
                                  </p:stCondLst>
                                  <p:childTnLst>
                                    <p:set>
                                      <p:cBhvr>
                                        <p:cTn id="37" dur="1" fill="hold">
                                          <p:stCondLst>
                                            <p:cond delay="0"/>
                                          </p:stCondLst>
                                        </p:cTn>
                                        <p:tgtEl>
                                          <p:spTgt spid="236550">
                                            <p:txEl>
                                              <p:pRg st="6" end="6"/>
                                            </p:txEl>
                                          </p:spTgt>
                                        </p:tgtEl>
                                        <p:attrNameLst>
                                          <p:attrName>style.visibility</p:attrName>
                                        </p:attrNameLst>
                                      </p:cBhvr>
                                      <p:to>
                                        <p:strVal val="visible"/>
                                      </p:to>
                                    </p:set>
                                    <p:animEffect transition="in" filter="fade">
                                      <p:cBhvr>
                                        <p:cTn id="38" dur="2000"/>
                                        <p:tgtEl>
                                          <p:spTgt spid="236550">
                                            <p:txEl>
                                              <p:pRg st="6" end="6"/>
                                            </p:txEl>
                                          </p:spTgt>
                                        </p:tgtEl>
                                      </p:cBhvr>
                                    </p:animEffect>
                                  </p:childTnLst>
                                </p:cTn>
                              </p:par>
                            </p:childTnLst>
                          </p:cTn>
                        </p:par>
                        <p:par>
                          <p:cTn id="39" fill="hold">
                            <p:stCondLst>
                              <p:cond delay="39977"/>
                            </p:stCondLst>
                            <p:childTnLst>
                              <p:par>
                                <p:cTn id="40" presetID="1" presetClass="mediacall" presetSubtype="0" fill="hold" nodeType="afterEffect">
                                  <p:stCondLst>
                                    <p:cond delay="500"/>
                                  </p:stCondLst>
                                  <p:childTnLst>
                                    <p:cmd type="call" cmd="playFrom(0.0)">
                                      <p:cBhvr>
                                        <p:cTn id="41" dur="3760" fill="hold"/>
                                        <p:tgtEl>
                                          <p:spTgt spid="19"/>
                                        </p:tgtEl>
                                      </p:cBhvr>
                                    </p:cmd>
                                  </p:childTnLst>
                                </p:cTn>
                              </p:par>
                            </p:childTnLst>
                          </p:cTn>
                        </p:par>
                        <p:par>
                          <p:cTn id="42" fill="hold">
                            <p:stCondLst>
                              <p:cond delay="44237"/>
                            </p:stCondLst>
                            <p:childTnLst>
                              <p:par>
                                <p:cTn id="43" presetID="1" presetClass="mediacall" presetSubtype="0" fill="hold" nodeType="afterEffect">
                                  <p:stCondLst>
                                    <p:cond delay="5000"/>
                                  </p:stCondLst>
                                  <p:childTnLst>
                                    <p:cmd type="call" cmd="playFrom(0.0)">
                                      <p:cBhvr>
                                        <p:cTn id="44"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46"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showWhenStopped="0">
                <p:cTn id="4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vol="80000"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vol="80000" showWhenStopped="0">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50" fill="hold" display="0">
                  <p:stCondLst>
                    <p:cond delay="indefinite"/>
                  </p:stCondLst>
                  <p:endCondLst>
                    <p:cond evt="onStopAudio" delay="0">
                      <p:tgtEl>
                        <p:sldTgt/>
                      </p:tgtEl>
                    </p:cond>
                  </p:endCondLst>
                </p:cTn>
                <p:tgtEl>
                  <p:spTgt spid="13"/>
                </p:tgtEl>
              </p:cMediaNode>
            </p:audio>
          </p:childTnLst>
        </p:cTn>
      </p:par>
    </p:tnLst>
    <p:bldLst>
      <p:bldP spid="236548" grpId="0"/>
      <p:bldP spid="23654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32" name="Picture 8" descr="PINT Rht 4CH"/>
          <p:cNvPicPr>
            <a:picLocks noChangeAspect="1" noChangeArrowheads="1"/>
          </p:cNvPicPr>
          <p:nvPr/>
        </p:nvPicPr>
        <p:blipFill>
          <a:blip r:embed="rId9" cstate="print"/>
          <a:srcRect/>
          <a:stretch>
            <a:fillRect/>
          </a:stretch>
        </p:blipFill>
        <p:spPr bwMode="auto">
          <a:xfrm>
            <a:off x="4692549" y="4230966"/>
            <a:ext cx="4017647" cy="1540809"/>
          </a:xfrm>
          <a:prstGeom prst="rect">
            <a:avLst/>
          </a:prstGeom>
          <a:noFill/>
          <a:ln w="9525">
            <a:noFill/>
            <a:miter lim="800000"/>
            <a:headEnd/>
            <a:tailEnd/>
          </a:ln>
        </p:spPr>
      </p:pic>
      <p:sp>
        <p:nvSpPr>
          <p:cNvPr id="11" name="Rectangle 6"/>
          <p:cNvSpPr>
            <a:spLocks noGrp="1" noChangeArrowheads="1"/>
          </p:cNvSpPr>
          <p:nvPr>
            <p:ph type="sldNum" sz="quarter" idx="10"/>
          </p:nvPr>
        </p:nvSpPr>
        <p:spPr>
          <a:xfrm>
            <a:off x="5483803" y="7040880"/>
            <a:ext cx="2437245" cy="274320"/>
          </a:xfrm>
        </p:spPr>
        <p:txBody>
          <a:bodyPr/>
          <a:lstStyle/>
          <a:p>
            <a:pPr>
              <a:defRPr/>
            </a:pPr>
            <a:fld id="{73AE459E-C573-4140-939F-5DE71DBF4061}" type="slidenum">
              <a:rPr lang="en-US"/>
              <a:pPr>
                <a:defRPr/>
              </a:pPr>
              <a:t>110</a:t>
            </a:fld>
            <a:endParaRPr lang="en-US" dirty="0"/>
          </a:p>
        </p:txBody>
      </p:sp>
      <p:sp>
        <p:nvSpPr>
          <p:cNvPr id="52941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3862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38628"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38629"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38630"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Master Record Selection</a:t>
            </a:r>
            <a:endParaRPr lang="en-US" sz="2200" i="1" dirty="0">
              <a:solidFill>
                <a:schemeClr val="tx1"/>
              </a:solidFill>
              <a:effectLst>
                <a:outerShdw blurRad="38100" dist="38100" dir="2700000" algn="tl">
                  <a:srgbClr val="000000"/>
                </a:outerShdw>
              </a:effectLst>
              <a:cs typeface="+mn-cs"/>
            </a:endParaRPr>
          </a:p>
        </p:txBody>
      </p:sp>
      <p:sp>
        <p:nvSpPr>
          <p:cNvPr id="538631" name="Text Box 7"/>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After selecting the Enhanced Mode the program displays the main window and the user is prompted to enter the Master Record.</a:t>
            </a:r>
            <a:endParaRPr lang="en-US" sz="900" dirty="0">
              <a:solidFill>
                <a:schemeClr val="tx1"/>
              </a:solidFill>
              <a:effectLst>
                <a:outerShdw blurRad="38100" dist="38100" dir="2700000" algn="tl">
                  <a:srgbClr val="000000"/>
                </a:outerShdw>
              </a:effectLst>
              <a:cs typeface="+mn-cs"/>
            </a:endParaRPr>
          </a:p>
        </p:txBody>
      </p:sp>
      <p:pic>
        <p:nvPicPr>
          <p:cNvPr id="13" name="slide 11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34186" y="2440642"/>
            <a:ext cx="406208" cy="295835"/>
          </a:xfrm>
          <a:prstGeom prst="rect">
            <a:avLst/>
          </a:prstGeom>
          <a:noFill/>
          <a:ln w="9525">
            <a:noFill/>
            <a:miter lim="800000"/>
            <a:headEnd/>
            <a:tailEnd/>
          </a:ln>
        </p:spPr>
      </p:pic>
      <p:pic>
        <p:nvPicPr>
          <p:cNvPr id="14" name="slide 110-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34186" y="1878964"/>
            <a:ext cx="406208" cy="304800"/>
          </a:xfrm>
          <a:prstGeom prst="rect">
            <a:avLst/>
          </a:prstGeom>
        </p:spPr>
      </p:pic>
      <p:sp>
        <p:nvSpPr>
          <p:cNvPr id="15" name="Rectangle 14"/>
          <p:cNvSpPr/>
          <p:nvPr/>
        </p:nvSpPr>
        <p:spPr bwMode="auto">
          <a:xfrm>
            <a:off x="6678990" y="4448907"/>
            <a:ext cx="960837" cy="90560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icture 15" descr="slide 110.jpg"/>
          <p:cNvPicPr>
            <a:picLocks noChangeAspect="1"/>
          </p:cNvPicPr>
          <p:nvPr/>
        </p:nvPicPr>
        <p:blipFill>
          <a:blip r:embed="rId12" cstate="print"/>
          <a:stretch>
            <a:fillRect/>
          </a:stretch>
        </p:blipFill>
        <p:spPr>
          <a:xfrm>
            <a:off x="4331987" y="3520440"/>
            <a:ext cx="4740878" cy="3291840"/>
          </a:xfrm>
          <a:prstGeom prst="rect">
            <a:avLst/>
          </a:prstGeom>
        </p:spPr>
      </p:pic>
      <p:pic>
        <p:nvPicPr>
          <p:cNvPr id="538634" name="Picture 10" descr="Rht-Master"/>
          <p:cNvPicPr>
            <a:picLocks noChangeAspect="1" noChangeArrowheads="1"/>
          </p:cNvPicPr>
          <p:nvPr/>
        </p:nvPicPr>
        <p:blipFill>
          <a:blip r:embed="rId13" cstate="print"/>
          <a:srcRect/>
          <a:stretch>
            <a:fillRect/>
          </a:stretch>
        </p:blipFill>
        <p:spPr bwMode="auto">
          <a:xfrm>
            <a:off x="4617399" y="3977640"/>
            <a:ext cx="4123182" cy="2834640"/>
          </a:xfrm>
          <a:prstGeom prst="rect">
            <a:avLst/>
          </a:prstGeom>
          <a:noFill/>
          <a:ln w="9525">
            <a:noFill/>
            <a:miter lim="800000"/>
            <a:headEnd/>
            <a:tailEnd/>
          </a:ln>
        </p:spPr>
      </p:pic>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3862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38630"/>
                                        </p:tgtEl>
                                        <p:attrNameLst>
                                          <p:attrName>style.visibility</p:attrName>
                                        </p:attrNameLst>
                                      </p:cBhvr>
                                      <p:to>
                                        <p:strVal val="visible"/>
                                      </p:to>
                                    </p:set>
                                    <p:animEffect transition="in" filter="fade">
                                      <p:cBhvr>
                                        <p:cTn id="10" dur="2000"/>
                                        <p:tgtEl>
                                          <p:spTgt spid="53863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577" fill="hold"/>
                                        <p:tgtEl>
                                          <p:spTgt spid="14"/>
                                        </p:tgtEl>
                                      </p:cBhvr>
                                    </p:cmd>
                                  </p:childTnLst>
                                </p:cTn>
                              </p:par>
                            </p:childTnLst>
                          </p:cTn>
                        </p:par>
                        <p:par>
                          <p:cTn id="14" fill="hold">
                            <p:stCondLst>
                              <p:cond delay="4077"/>
                            </p:stCondLst>
                            <p:childTnLst>
                              <p:par>
                                <p:cTn id="15" presetID="10" presetClass="entr" presetSubtype="0" fill="hold" grpId="0" nodeType="afterEffect">
                                  <p:stCondLst>
                                    <p:cond delay="500"/>
                                  </p:stCondLst>
                                  <p:childTnLst>
                                    <p:set>
                                      <p:cBhvr>
                                        <p:cTn id="16" dur="1" fill="hold">
                                          <p:stCondLst>
                                            <p:cond delay="0"/>
                                          </p:stCondLst>
                                        </p:cTn>
                                        <p:tgtEl>
                                          <p:spTgt spid="538631"/>
                                        </p:tgtEl>
                                        <p:attrNameLst>
                                          <p:attrName>style.visibility</p:attrName>
                                        </p:attrNameLst>
                                      </p:cBhvr>
                                      <p:to>
                                        <p:strVal val="visible"/>
                                      </p:to>
                                    </p:set>
                                    <p:animEffect transition="in" filter="fade">
                                      <p:cBhvr>
                                        <p:cTn id="17" dur="2000"/>
                                        <p:tgtEl>
                                          <p:spTgt spid="538631"/>
                                        </p:tgtEl>
                                      </p:cBhvr>
                                    </p:animEffect>
                                  </p:childTnLst>
                                </p:cTn>
                              </p:par>
                              <p:par>
                                <p:cTn id="18" presetID="10" presetClass="entr" presetSubtype="0" fill="hold" nodeType="withEffect">
                                  <p:stCondLst>
                                    <p:cond delay="500"/>
                                  </p:stCondLst>
                                  <p:childTnLst>
                                    <p:set>
                                      <p:cBhvr>
                                        <p:cTn id="19" dur="1" fill="hold">
                                          <p:stCondLst>
                                            <p:cond delay="0"/>
                                          </p:stCondLst>
                                        </p:cTn>
                                        <p:tgtEl>
                                          <p:spTgt spid="538632"/>
                                        </p:tgtEl>
                                        <p:attrNameLst>
                                          <p:attrName>style.visibility</p:attrName>
                                        </p:attrNameLst>
                                      </p:cBhvr>
                                      <p:to>
                                        <p:strVal val="visible"/>
                                      </p:to>
                                    </p:set>
                                    <p:animEffect transition="in" filter="fade">
                                      <p:cBhvr>
                                        <p:cTn id="20" dur="2000"/>
                                        <p:tgtEl>
                                          <p:spTgt spid="538632"/>
                                        </p:tgtEl>
                                      </p:cBhvr>
                                    </p:animEffect>
                                  </p:childTnLst>
                                </p:cTn>
                              </p:par>
                            </p:childTnLst>
                          </p:cTn>
                        </p:par>
                        <p:par>
                          <p:cTn id="21" fill="hold">
                            <p:stCondLst>
                              <p:cond delay="6577"/>
                            </p:stCondLst>
                            <p:childTnLst>
                              <p:par>
                                <p:cTn id="22" presetID="1" presetClass="mediacall" presetSubtype="0" fill="hold" nodeType="afterEffect">
                                  <p:stCondLst>
                                    <p:cond delay="500"/>
                                  </p:stCondLst>
                                  <p:childTnLst>
                                    <p:cmd type="call" cmd="playFrom(0.0)">
                                      <p:cBhvr>
                                        <p:cTn id="23" dur="7337" fill="hold"/>
                                        <p:tgtEl>
                                          <p:spTgt spid="13"/>
                                        </p:tgtEl>
                                      </p:cBhvr>
                                    </p:cmd>
                                  </p:childTnLst>
                                </p:cTn>
                              </p:par>
                              <p:par>
                                <p:cTn id="24" presetID="10" presetClass="entr" presetSubtype="0" repeatCount="3000" fill="hold" grpId="0" nodeType="withEffect">
                                  <p:stCondLst>
                                    <p:cond delay="2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subTnLst>
                                    <p:set>
                                      <p:cBhvr override="childStyle">
                                        <p:cTn dur="1" fill="hold" display="0" masterRel="sameClick" afterEffect="1">
                                          <p:stCondLst>
                                            <p:cond evt="end" delay="0">
                                              <p:tn val="24"/>
                                            </p:cond>
                                          </p:stCondLst>
                                        </p:cTn>
                                        <p:tgtEl>
                                          <p:spTgt spid="15"/>
                                        </p:tgtEl>
                                        <p:attrNameLst>
                                          <p:attrName>style.visibility</p:attrName>
                                        </p:attrNameLst>
                                      </p:cBhvr>
                                      <p:to>
                                        <p:strVal val="hidden"/>
                                      </p:to>
                                    </p:set>
                                  </p:subTnLst>
                                </p:cTn>
                              </p:par>
                              <p:par>
                                <p:cTn id="27" presetID="10" presetClass="entr" presetSubtype="0" fill="hold" nodeType="withEffect">
                                  <p:stCondLst>
                                    <p:cond delay="495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000"/>
                                        <p:tgtEl>
                                          <p:spTgt spid="16"/>
                                        </p:tgtEl>
                                      </p:cBhvr>
                                    </p:animEffect>
                                  </p:childTnLst>
                                </p:cTn>
                              </p:par>
                              <p:par>
                                <p:cTn id="30" presetID="10" presetClass="entr" presetSubtype="0" fill="hold" nodeType="withEffect">
                                  <p:stCondLst>
                                    <p:cond delay="7000"/>
                                  </p:stCondLst>
                                  <p:childTnLst>
                                    <p:set>
                                      <p:cBhvr>
                                        <p:cTn id="31" dur="1" fill="hold">
                                          <p:stCondLst>
                                            <p:cond delay="0"/>
                                          </p:stCondLst>
                                        </p:cTn>
                                        <p:tgtEl>
                                          <p:spTgt spid="538634"/>
                                        </p:tgtEl>
                                        <p:attrNameLst>
                                          <p:attrName>style.visibility</p:attrName>
                                        </p:attrNameLst>
                                      </p:cBhvr>
                                      <p:to>
                                        <p:strVal val="visible"/>
                                      </p:to>
                                    </p:set>
                                    <p:animEffect transition="in" filter="fade">
                                      <p:cBhvr>
                                        <p:cTn id="32" dur="2000"/>
                                        <p:tgtEl>
                                          <p:spTgt spid="538634"/>
                                        </p:tgtEl>
                                      </p:cBhvr>
                                    </p:animEffect>
                                  </p:childTnLst>
                                </p:cTn>
                              </p:par>
                            </p:childTnLst>
                          </p:cTn>
                        </p:par>
                        <p:par>
                          <p:cTn id="33" fill="hold">
                            <p:stCondLst>
                              <p:cond delay="15577"/>
                            </p:stCondLst>
                            <p:childTnLst>
                              <p:par>
                                <p:cTn id="34" presetID="1" presetClass="mediacall" presetSubtype="0" fill="hold" nodeType="afterEffect">
                                  <p:stCondLst>
                                    <p:cond delay="5000"/>
                                  </p:stCondLst>
                                  <p:childTnLst>
                                    <p:cmd type="call" cmd="playFrom(0.0)">
                                      <p:cBhvr>
                                        <p:cTn id="35"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38" fill="hold" display="0">
                  <p:stCondLst>
                    <p:cond delay="indefinite"/>
                  </p:stCondLst>
                  <p:endCondLst>
                    <p:cond evt="onStopAudio" delay="0">
                      <p:tgtEl>
                        <p:sldTgt/>
                      </p:tgtEl>
                    </p:cond>
                  </p:endCondLst>
                </p:cTn>
                <p:tgtEl>
                  <p:spTgt spid="17"/>
                </p:tgtEl>
              </p:cMediaNode>
            </p:audio>
          </p:childTnLst>
        </p:cTn>
      </p:par>
    </p:tnLst>
    <p:bldLst>
      <p:bldP spid="538627" grpId="0"/>
      <p:bldP spid="538630" grpId="0"/>
      <p:bldP spid="538631" grpId="0"/>
      <p:bldP spid="1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lide 110.jpg"/>
          <p:cNvPicPr>
            <a:picLocks noChangeAspect="1"/>
          </p:cNvPicPr>
          <p:nvPr/>
        </p:nvPicPr>
        <p:blipFill>
          <a:blip r:embed="rId9" cstate="print"/>
          <a:stretch>
            <a:fillRect/>
          </a:stretch>
        </p:blipFill>
        <p:spPr>
          <a:xfrm>
            <a:off x="4331987" y="3520440"/>
            <a:ext cx="4740878" cy="3291840"/>
          </a:xfrm>
          <a:prstGeom prst="rect">
            <a:avLst/>
          </a:prstGeom>
        </p:spPr>
      </p:pic>
      <p:sp>
        <p:nvSpPr>
          <p:cNvPr id="10" name="Rectangle 6"/>
          <p:cNvSpPr>
            <a:spLocks noGrp="1" noChangeArrowheads="1"/>
          </p:cNvSpPr>
          <p:nvPr>
            <p:ph type="sldNum" sz="quarter" idx="10"/>
          </p:nvPr>
        </p:nvSpPr>
        <p:spPr/>
        <p:txBody>
          <a:bodyPr/>
          <a:lstStyle/>
          <a:p>
            <a:pPr>
              <a:defRPr/>
            </a:pPr>
            <a:fld id="{FE2F8C80-780C-4424-89C4-571E5CF7540D}" type="slidenum">
              <a:rPr lang="en-US"/>
              <a:pPr>
                <a:defRPr/>
              </a:pPr>
              <a:t>111</a:t>
            </a:fld>
            <a:endParaRPr lang="en-US" dirty="0"/>
          </a:p>
        </p:txBody>
      </p:sp>
      <p:sp>
        <p:nvSpPr>
          <p:cNvPr id="531459"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40676"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40677"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0678"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0679"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Operator Selection</a:t>
            </a:r>
            <a:endParaRPr lang="en-US" sz="2200" i="1" dirty="0">
              <a:solidFill>
                <a:schemeClr val="tx1"/>
              </a:solidFill>
              <a:effectLst>
                <a:outerShdw blurRad="38100" dist="38100" dir="2700000" algn="tl">
                  <a:srgbClr val="000000"/>
                </a:outerShdw>
              </a:effectLst>
              <a:cs typeface="+mn-cs"/>
            </a:endParaRPr>
          </a:p>
        </p:txBody>
      </p:sp>
      <p:sp>
        <p:nvSpPr>
          <p:cNvPr id="540680" name="Text Box 8"/>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operator (from inspector database) performing the test.</a:t>
            </a:r>
            <a:endParaRPr lang="en-US" sz="900" dirty="0">
              <a:solidFill>
                <a:schemeClr val="tx1"/>
              </a:solidFill>
              <a:effectLst>
                <a:outerShdw blurRad="38100" dist="38100" dir="2700000" algn="tl">
                  <a:srgbClr val="000000"/>
                </a:outerShdw>
              </a:effectLst>
              <a:cs typeface="+mn-cs"/>
            </a:endParaRPr>
          </a:p>
        </p:txBody>
      </p:sp>
      <p:pic>
        <p:nvPicPr>
          <p:cNvPr id="540681" name="Picture 9" descr="Rht-Inspectors"/>
          <p:cNvPicPr>
            <a:picLocks noChangeArrowheads="1"/>
          </p:cNvPicPr>
          <p:nvPr/>
        </p:nvPicPr>
        <p:blipFill>
          <a:blip r:embed="rId10" cstate="print"/>
          <a:srcRect/>
          <a:stretch>
            <a:fillRect/>
          </a:stretch>
        </p:blipFill>
        <p:spPr bwMode="auto">
          <a:xfrm>
            <a:off x="4757992" y="4538132"/>
            <a:ext cx="3888867" cy="2286000"/>
          </a:xfrm>
          <a:prstGeom prst="rect">
            <a:avLst/>
          </a:prstGeom>
          <a:noFill/>
          <a:ln w="9525">
            <a:noFill/>
            <a:miter lim="800000"/>
            <a:headEnd/>
            <a:tailEnd/>
          </a:ln>
        </p:spPr>
      </p:pic>
      <p:pic>
        <p:nvPicPr>
          <p:cNvPr id="12" name="slide 11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440642"/>
            <a:ext cx="406208" cy="295835"/>
          </a:xfrm>
          <a:prstGeom prst="rect">
            <a:avLst/>
          </a:prstGeom>
          <a:noFill/>
          <a:ln w="9525">
            <a:noFill/>
            <a:miter lim="800000"/>
            <a:headEnd/>
            <a:tailEnd/>
          </a:ln>
        </p:spPr>
      </p:pic>
      <p:pic>
        <p:nvPicPr>
          <p:cNvPr id="13" name="slide 11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1878964"/>
            <a:ext cx="406208" cy="304800"/>
          </a:xfrm>
          <a:prstGeom prst="rect">
            <a:avLst/>
          </a:prstGeom>
        </p:spPr>
      </p:pic>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4067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40679"/>
                                        </p:tgtEl>
                                        <p:attrNameLst>
                                          <p:attrName>style.visibility</p:attrName>
                                        </p:attrNameLst>
                                      </p:cBhvr>
                                      <p:to>
                                        <p:strVal val="visible"/>
                                      </p:to>
                                    </p:set>
                                    <p:animEffect transition="in" filter="fade">
                                      <p:cBhvr>
                                        <p:cTn id="10" dur="2000"/>
                                        <p:tgtEl>
                                          <p:spTgt spid="540679"/>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85" fill="hold"/>
                                        <p:tgtEl>
                                          <p:spTgt spid="13"/>
                                        </p:tgtEl>
                                      </p:cBhvr>
                                    </p:cmd>
                                  </p:childTnLst>
                                </p:cTn>
                              </p:par>
                            </p:childTnLst>
                          </p:cTn>
                        </p:par>
                        <p:par>
                          <p:cTn id="14" fill="hold">
                            <p:stCondLst>
                              <p:cond delay="3985"/>
                            </p:stCondLst>
                            <p:childTnLst>
                              <p:par>
                                <p:cTn id="15" presetID="10" presetClass="entr" presetSubtype="0" fill="hold" grpId="0" nodeType="afterEffect">
                                  <p:stCondLst>
                                    <p:cond delay="500"/>
                                  </p:stCondLst>
                                  <p:childTnLst>
                                    <p:set>
                                      <p:cBhvr>
                                        <p:cTn id="16" dur="1" fill="hold">
                                          <p:stCondLst>
                                            <p:cond delay="0"/>
                                          </p:stCondLst>
                                        </p:cTn>
                                        <p:tgtEl>
                                          <p:spTgt spid="540680"/>
                                        </p:tgtEl>
                                        <p:attrNameLst>
                                          <p:attrName>style.visibility</p:attrName>
                                        </p:attrNameLst>
                                      </p:cBhvr>
                                      <p:to>
                                        <p:strVal val="visible"/>
                                      </p:to>
                                    </p:set>
                                    <p:animEffect transition="in" filter="fade">
                                      <p:cBhvr>
                                        <p:cTn id="17" dur="2000"/>
                                        <p:tgtEl>
                                          <p:spTgt spid="540680"/>
                                        </p:tgtEl>
                                      </p:cBhvr>
                                    </p:animEffect>
                                  </p:childTnLst>
                                </p:cTn>
                              </p:par>
                            </p:childTnLst>
                          </p:cTn>
                        </p:par>
                        <p:par>
                          <p:cTn id="18" fill="hold">
                            <p:stCondLst>
                              <p:cond delay="6485"/>
                            </p:stCondLst>
                            <p:childTnLst>
                              <p:par>
                                <p:cTn id="19" presetID="1" presetClass="mediacall" presetSubtype="0" fill="hold" nodeType="afterEffect">
                                  <p:stCondLst>
                                    <p:cond delay="500"/>
                                  </p:stCondLst>
                                  <p:childTnLst>
                                    <p:cmd type="call" cmd="playFrom(0.0)">
                                      <p:cBhvr>
                                        <p:cTn id="20" dur="5199" fill="hold"/>
                                        <p:tgtEl>
                                          <p:spTgt spid="12"/>
                                        </p:tgtEl>
                                      </p:cBhvr>
                                    </p:cmd>
                                  </p:childTnLst>
                                </p:cTn>
                              </p:par>
                              <p:par>
                                <p:cTn id="21" presetID="10" presetClass="entr" presetSubtype="0" fill="hold" nodeType="withEffect">
                                  <p:stCondLst>
                                    <p:cond delay="2000"/>
                                  </p:stCondLst>
                                  <p:childTnLst>
                                    <p:set>
                                      <p:cBhvr>
                                        <p:cTn id="22" dur="1" fill="hold">
                                          <p:stCondLst>
                                            <p:cond delay="0"/>
                                          </p:stCondLst>
                                        </p:cTn>
                                        <p:tgtEl>
                                          <p:spTgt spid="540681"/>
                                        </p:tgtEl>
                                        <p:attrNameLst>
                                          <p:attrName>style.visibility</p:attrName>
                                        </p:attrNameLst>
                                      </p:cBhvr>
                                      <p:to>
                                        <p:strVal val="visible"/>
                                      </p:to>
                                    </p:set>
                                    <p:animEffect transition="in" filter="fade">
                                      <p:cBhvr>
                                        <p:cTn id="23" dur="2000"/>
                                        <p:tgtEl>
                                          <p:spTgt spid="540681"/>
                                        </p:tgtEl>
                                      </p:cBhvr>
                                    </p:animEffect>
                                  </p:childTnLst>
                                </p:cTn>
                              </p:par>
                            </p:childTnLst>
                          </p:cTn>
                        </p:par>
                        <p:par>
                          <p:cTn id="24" fill="hold">
                            <p:stCondLst>
                              <p:cond delay="12184"/>
                            </p:stCondLst>
                            <p:childTnLst>
                              <p:par>
                                <p:cTn id="25" presetID="1" presetClass="mediacall" presetSubtype="0" fill="hold" nodeType="afterEffect">
                                  <p:stCondLst>
                                    <p:cond delay="5000"/>
                                  </p:stCondLst>
                                  <p:childTnLst>
                                    <p:cmd type="call" cmd="playFrom(0.0)">
                                      <p:cBhvr>
                                        <p:cTn id="26"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5"/>
                </p:tgtEl>
              </p:cMediaNode>
            </p:audio>
          </p:childTnLst>
        </p:cTn>
      </p:par>
    </p:tnLst>
    <p:bldLst>
      <p:bldP spid="540676" grpId="0"/>
      <p:bldP spid="540679" grpId="0"/>
      <p:bldP spid="54068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 110.jpg"/>
          <p:cNvPicPr>
            <a:picLocks noChangeAspect="1"/>
          </p:cNvPicPr>
          <p:nvPr/>
        </p:nvPicPr>
        <p:blipFill>
          <a:blip r:embed="rId9" cstate="print"/>
          <a:stretch>
            <a:fillRect/>
          </a:stretch>
        </p:blipFill>
        <p:spPr>
          <a:xfrm>
            <a:off x="4331986" y="3520440"/>
            <a:ext cx="4740878" cy="3291840"/>
          </a:xfrm>
          <a:prstGeom prst="rect">
            <a:avLst/>
          </a:prstGeom>
        </p:spPr>
      </p:pic>
      <p:sp>
        <p:nvSpPr>
          <p:cNvPr id="10" name="Rectangle 6"/>
          <p:cNvSpPr>
            <a:spLocks noGrp="1" noChangeArrowheads="1"/>
          </p:cNvSpPr>
          <p:nvPr>
            <p:ph type="sldNum" sz="quarter" idx="10"/>
          </p:nvPr>
        </p:nvSpPr>
        <p:spPr/>
        <p:txBody>
          <a:bodyPr/>
          <a:lstStyle/>
          <a:p>
            <a:pPr>
              <a:defRPr/>
            </a:pPr>
            <a:fld id="{BEB95933-9CB8-4F0E-B90C-576C0F5FA700}" type="slidenum">
              <a:rPr lang="en-US"/>
              <a:pPr>
                <a:defRPr/>
              </a:pPr>
              <a:t>112</a:t>
            </a:fld>
            <a:endParaRPr lang="en-US" dirty="0"/>
          </a:p>
        </p:txBody>
      </p:sp>
      <p:sp>
        <p:nvSpPr>
          <p:cNvPr id="533507"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42725"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2726"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2727"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a:t>
            </a:r>
            <a:r>
              <a:rPr lang="en-US" i="1" dirty="0" smtClean="0">
                <a:solidFill>
                  <a:schemeClr val="tx1"/>
                </a:solidFill>
                <a:effectLst>
                  <a:outerShdw blurRad="38100" dist="38100" dir="2700000" algn="tl">
                    <a:srgbClr val="000000"/>
                  </a:outerShdw>
                </a:effectLst>
                <a:cs typeface="+mn-cs"/>
              </a:rPr>
              <a:t>Inventory Number </a:t>
            </a:r>
            <a:r>
              <a:rPr lang="en-US" i="1" dirty="0">
                <a:solidFill>
                  <a:schemeClr val="tx1"/>
                </a:solidFill>
                <a:effectLst>
                  <a:outerShdw blurRad="38100" dist="38100" dir="2700000" algn="tl">
                    <a:srgbClr val="000000"/>
                  </a:outerShdw>
                </a:effectLst>
                <a:cs typeface="+mn-cs"/>
              </a:rPr>
              <a:t>Selection</a:t>
            </a:r>
            <a:endParaRPr lang="en-US" sz="2200" i="1" dirty="0">
              <a:solidFill>
                <a:schemeClr val="tx1"/>
              </a:solidFill>
              <a:effectLst>
                <a:outerShdw blurRad="38100" dist="38100" dir="2700000" algn="tl">
                  <a:srgbClr val="000000"/>
                </a:outerShdw>
              </a:effectLst>
              <a:cs typeface="+mn-cs"/>
            </a:endParaRPr>
          </a:p>
        </p:txBody>
      </p:sp>
      <p:sp>
        <p:nvSpPr>
          <p:cNvPr id="542728" name="Text Box 8"/>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a:t>
            </a:r>
            <a:r>
              <a:rPr lang="en-US" dirty="0" smtClean="0">
                <a:solidFill>
                  <a:schemeClr val="tx1"/>
                </a:solidFill>
                <a:effectLst>
                  <a:outerShdw blurRad="38100" dist="38100" dir="2700000" algn="tl">
                    <a:srgbClr val="000000"/>
                  </a:outerShdw>
                </a:effectLst>
                <a:cs typeface="+mn-cs"/>
              </a:rPr>
              <a:t>inventory </a:t>
            </a:r>
            <a:r>
              <a:rPr lang="en-US" dirty="0">
                <a:solidFill>
                  <a:schemeClr val="tx1"/>
                </a:solidFill>
                <a:effectLst>
                  <a:outerShdw blurRad="38100" dist="38100" dir="2700000" algn="tl">
                    <a:srgbClr val="000000"/>
                  </a:outerShdw>
                </a:effectLst>
                <a:cs typeface="+mn-cs"/>
              </a:rPr>
              <a:t>number (from inventory database) of the part to be tested.</a:t>
            </a:r>
            <a:endParaRPr lang="en-US" sz="900" dirty="0">
              <a:solidFill>
                <a:schemeClr val="tx1"/>
              </a:solidFill>
              <a:effectLst>
                <a:outerShdw blurRad="38100" dist="38100" dir="2700000" algn="tl">
                  <a:srgbClr val="000000"/>
                </a:outerShdw>
              </a:effectLst>
              <a:cs typeface="+mn-cs"/>
            </a:endParaRPr>
          </a:p>
        </p:txBody>
      </p:sp>
      <p:pic>
        <p:nvPicPr>
          <p:cNvPr id="542729" name="Picture 9" descr="Rht-Inventory"/>
          <p:cNvPicPr>
            <a:picLocks noChangeAspect="1" noChangeArrowheads="1"/>
          </p:cNvPicPr>
          <p:nvPr/>
        </p:nvPicPr>
        <p:blipFill>
          <a:blip r:embed="rId10" cstate="print"/>
          <a:srcRect/>
          <a:stretch>
            <a:fillRect/>
          </a:stretch>
        </p:blipFill>
        <p:spPr bwMode="auto">
          <a:xfrm>
            <a:off x="5972049" y="3981055"/>
            <a:ext cx="1460754" cy="2834640"/>
          </a:xfrm>
          <a:prstGeom prst="rect">
            <a:avLst/>
          </a:prstGeom>
          <a:noFill/>
          <a:ln w="9525">
            <a:noFill/>
            <a:miter lim="800000"/>
            <a:headEnd/>
            <a:tailEnd/>
          </a:ln>
        </p:spPr>
      </p:pic>
      <p:pic>
        <p:nvPicPr>
          <p:cNvPr id="12" name="slide 11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388256"/>
            <a:ext cx="406208" cy="295835"/>
          </a:xfrm>
          <a:prstGeom prst="rect">
            <a:avLst/>
          </a:prstGeom>
          <a:noFill/>
          <a:ln w="9525">
            <a:noFill/>
            <a:miter lim="800000"/>
            <a:headEnd/>
            <a:tailEnd/>
          </a:ln>
        </p:spPr>
      </p:pic>
      <p:sp>
        <p:nvSpPr>
          <p:cNvPr id="13"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4" name="slide 112-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1828800"/>
            <a:ext cx="406208" cy="304800"/>
          </a:xfrm>
          <a:prstGeom prst="rect">
            <a:avLst/>
          </a:prstGeom>
        </p:spPr>
      </p:pic>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42727"/>
                                        </p:tgtEl>
                                        <p:attrNameLst>
                                          <p:attrName>style.visibility</p:attrName>
                                        </p:attrNameLst>
                                      </p:cBhvr>
                                      <p:to>
                                        <p:strVal val="visible"/>
                                      </p:to>
                                    </p:set>
                                    <p:animEffect transition="in" filter="fade">
                                      <p:cBhvr>
                                        <p:cTn id="10" dur="2000"/>
                                        <p:tgtEl>
                                          <p:spTgt spid="542727"/>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160" fill="hold"/>
                                        <p:tgtEl>
                                          <p:spTgt spid="14"/>
                                        </p:tgtEl>
                                      </p:cBhvr>
                                    </p:cmd>
                                  </p:childTnLst>
                                </p:cTn>
                              </p:par>
                            </p:childTnLst>
                          </p:cTn>
                        </p:par>
                        <p:par>
                          <p:cTn id="14" fill="hold">
                            <p:stCondLst>
                              <p:cond delay="3660"/>
                            </p:stCondLst>
                            <p:childTnLst>
                              <p:par>
                                <p:cTn id="15" presetID="10" presetClass="entr" presetSubtype="0" fill="hold" grpId="0" nodeType="afterEffect">
                                  <p:stCondLst>
                                    <p:cond delay="500"/>
                                  </p:stCondLst>
                                  <p:childTnLst>
                                    <p:set>
                                      <p:cBhvr>
                                        <p:cTn id="16" dur="1" fill="hold">
                                          <p:stCondLst>
                                            <p:cond delay="0"/>
                                          </p:stCondLst>
                                        </p:cTn>
                                        <p:tgtEl>
                                          <p:spTgt spid="542728"/>
                                        </p:tgtEl>
                                        <p:attrNameLst>
                                          <p:attrName>style.visibility</p:attrName>
                                        </p:attrNameLst>
                                      </p:cBhvr>
                                      <p:to>
                                        <p:strVal val="visible"/>
                                      </p:to>
                                    </p:set>
                                    <p:animEffect transition="in" filter="fade">
                                      <p:cBhvr>
                                        <p:cTn id="17" dur="2000"/>
                                        <p:tgtEl>
                                          <p:spTgt spid="542728"/>
                                        </p:tgtEl>
                                      </p:cBhvr>
                                    </p:animEffect>
                                  </p:childTnLst>
                                </p:cTn>
                              </p:par>
                            </p:childTnLst>
                          </p:cTn>
                        </p:par>
                        <p:par>
                          <p:cTn id="18" fill="hold">
                            <p:stCondLst>
                              <p:cond delay="6160"/>
                            </p:stCondLst>
                            <p:childTnLst>
                              <p:par>
                                <p:cTn id="19" presetID="1" presetClass="mediacall" presetSubtype="0" fill="hold" nodeType="afterEffect">
                                  <p:stCondLst>
                                    <p:cond delay="500"/>
                                  </p:stCondLst>
                                  <p:childTnLst>
                                    <p:cmd type="call" cmd="playFrom(0.0)">
                                      <p:cBhvr>
                                        <p:cTn id="20" dur="4248" fill="hold"/>
                                        <p:tgtEl>
                                          <p:spTgt spid="12"/>
                                        </p:tgtEl>
                                      </p:cBhvr>
                                    </p:cmd>
                                  </p:childTnLst>
                                </p:cTn>
                              </p:par>
                              <p:par>
                                <p:cTn id="21" presetID="10" presetClass="entr" presetSubtype="0" fill="hold" nodeType="withEffect">
                                  <p:stCondLst>
                                    <p:cond delay="2000"/>
                                  </p:stCondLst>
                                  <p:childTnLst>
                                    <p:set>
                                      <p:cBhvr>
                                        <p:cTn id="22" dur="1" fill="hold">
                                          <p:stCondLst>
                                            <p:cond delay="0"/>
                                          </p:stCondLst>
                                        </p:cTn>
                                        <p:tgtEl>
                                          <p:spTgt spid="542729"/>
                                        </p:tgtEl>
                                        <p:attrNameLst>
                                          <p:attrName>style.visibility</p:attrName>
                                        </p:attrNameLst>
                                      </p:cBhvr>
                                      <p:to>
                                        <p:strVal val="visible"/>
                                      </p:to>
                                    </p:set>
                                    <p:animEffect transition="in" filter="fade">
                                      <p:cBhvr>
                                        <p:cTn id="23" dur="2000"/>
                                        <p:tgtEl>
                                          <p:spTgt spid="542729"/>
                                        </p:tgtEl>
                                      </p:cBhvr>
                                    </p:animEffect>
                                  </p:childTnLst>
                                </p:cTn>
                              </p:par>
                            </p:childTnLst>
                          </p:cTn>
                        </p:par>
                        <p:par>
                          <p:cTn id="24" fill="hold">
                            <p:stCondLst>
                              <p:cond delay="10908"/>
                            </p:stCondLst>
                            <p:childTnLst>
                              <p:par>
                                <p:cTn id="25" presetID="1" presetClass="mediacall" presetSubtype="0" fill="hold" nodeType="afterEffect">
                                  <p:stCondLst>
                                    <p:cond delay="5000"/>
                                  </p:stCondLst>
                                  <p:childTnLst>
                                    <p:cmd type="call" cmd="playFrom(0.0)">
                                      <p:cBhvr>
                                        <p:cTn id="26"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29" fill="hold" display="0">
                  <p:stCondLst>
                    <p:cond delay="indefinite"/>
                  </p:stCondLst>
                  <p:endCondLst>
                    <p:cond evt="onStopAudio" delay="0">
                      <p:tgtEl>
                        <p:sldTgt/>
                      </p:tgtEl>
                    </p:cond>
                  </p:endCondLst>
                </p:cTn>
                <p:tgtEl>
                  <p:spTgt spid="16"/>
                </p:tgtEl>
              </p:cMediaNode>
            </p:audio>
          </p:childTnLst>
        </p:cTn>
      </p:par>
    </p:tnLst>
    <p:bldLst>
      <p:bldP spid="542727" grpId="0"/>
      <p:bldP spid="542728" grpId="0"/>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lide 110.jpg"/>
          <p:cNvPicPr>
            <a:picLocks noChangeAspect="1"/>
          </p:cNvPicPr>
          <p:nvPr/>
        </p:nvPicPr>
        <p:blipFill>
          <a:blip r:embed="rId9" cstate="print"/>
          <a:stretch>
            <a:fillRect/>
          </a:stretch>
        </p:blipFill>
        <p:spPr>
          <a:xfrm>
            <a:off x="4331986" y="3520440"/>
            <a:ext cx="4740878" cy="3291840"/>
          </a:xfrm>
          <a:prstGeom prst="rect">
            <a:avLst/>
          </a:prstGeom>
        </p:spPr>
      </p:pic>
      <p:sp>
        <p:nvSpPr>
          <p:cNvPr id="10" name="Rectangle 6"/>
          <p:cNvSpPr>
            <a:spLocks noGrp="1" noChangeArrowheads="1"/>
          </p:cNvSpPr>
          <p:nvPr>
            <p:ph type="sldNum" sz="quarter" idx="10"/>
          </p:nvPr>
        </p:nvSpPr>
        <p:spPr/>
        <p:txBody>
          <a:bodyPr/>
          <a:lstStyle/>
          <a:p>
            <a:pPr>
              <a:defRPr/>
            </a:pPr>
            <a:fld id="{3D7A4794-BEE1-4A7C-9835-A9B19753FA4B}" type="slidenum">
              <a:rPr lang="en-US"/>
              <a:pPr>
                <a:defRPr/>
              </a:pPr>
              <a:t>113</a:t>
            </a:fld>
            <a:endParaRPr lang="en-US" dirty="0"/>
          </a:p>
        </p:txBody>
      </p:sp>
      <p:sp>
        <p:nvSpPr>
          <p:cNvPr id="535555"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44773"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4774"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4776" name="Text Box 8"/>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part number (from drawing database) of the item to be tested.</a:t>
            </a:r>
            <a:endParaRPr lang="en-US" sz="900" dirty="0">
              <a:solidFill>
                <a:schemeClr val="tx1"/>
              </a:solidFill>
              <a:effectLst>
                <a:outerShdw blurRad="38100" dist="38100" dir="2700000" algn="tl">
                  <a:srgbClr val="000000"/>
                </a:outerShdw>
              </a:effectLst>
              <a:cs typeface="+mn-cs"/>
            </a:endParaRPr>
          </a:p>
        </p:txBody>
      </p:sp>
      <p:pic>
        <p:nvPicPr>
          <p:cNvPr id="544777" name="Picture 9" descr="Rht-Drawings"/>
          <p:cNvPicPr>
            <a:picLocks noChangeAspect="1" noChangeArrowheads="1"/>
          </p:cNvPicPr>
          <p:nvPr/>
        </p:nvPicPr>
        <p:blipFill>
          <a:blip r:embed="rId10" cstate="print"/>
          <a:srcRect/>
          <a:stretch>
            <a:fillRect/>
          </a:stretch>
        </p:blipFill>
        <p:spPr bwMode="auto">
          <a:xfrm>
            <a:off x="5447935" y="3981055"/>
            <a:ext cx="2508980" cy="2834640"/>
          </a:xfrm>
          <a:prstGeom prst="rect">
            <a:avLst/>
          </a:prstGeom>
          <a:noFill/>
          <a:ln w="9525">
            <a:noFill/>
            <a:miter lim="800000"/>
            <a:headEnd/>
            <a:tailEnd/>
          </a:ln>
        </p:spPr>
      </p:pic>
      <p:pic>
        <p:nvPicPr>
          <p:cNvPr id="12" name="slide 11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428317"/>
            <a:ext cx="406208" cy="295835"/>
          </a:xfrm>
          <a:prstGeom prst="rect">
            <a:avLst/>
          </a:prstGeom>
          <a:noFill/>
          <a:ln w="9525">
            <a:noFill/>
            <a:miter lim="800000"/>
            <a:headEnd/>
            <a:tailEnd/>
          </a:ln>
        </p:spPr>
      </p:pic>
      <p:sp>
        <p:nvSpPr>
          <p:cNvPr id="13"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a:t>
            </a:r>
            <a:r>
              <a:rPr lang="en-US" i="1" dirty="0">
                <a:solidFill>
                  <a:schemeClr val="tx1"/>
                </a:solidFill>
                <a:effectLst>
                  <a:outerShdw blurRad="38100" dist="38100" dir="2700000" algn="tl">
                    <a:srgbClr val="000000"/>
                  </a:outerShdw>
                </a:effectLst>
              </a:rPr>
              <a:t>Part (Drawing) Number Selection</a:t>
            </a:r>
            <a:endParaRPr lang="en-US" sz="2200" i="1" dirty="0">
              <a:solidFill>
                <a:schemeClr val="tx1"/>
              </a:solidFill>
              <a:effectLst>
                <a:outerShdw blurRad="38100" dist="38100" dir="2700000" algn="tl">
                  <a:srgbClr val="000000"/>
                </a:outerShdw>
              </a:effectLst>
              <a:cs typeface="+mn-cs"/>
            </a:endParaRPr>
          </a:p>
        </p:txBody>
      </p:sp>
      <p:sp>
        <p:nvSpPr>
          <p:cNvPr id="14"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5" name="slide 113-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1878964"/>
            <a:ext cx="406208" cy="304800"/>
          </a:xfrm>
          <a:prstGeom prst="rect">
            <a:avLst/>
          </a:prstGeom>
        </p:spPr>
      </p:pic>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44" fill="hold"/>
                                        <p:tgtEl>
                                          <p:spTgt spid="15"/>
                                        </p:tgtEl>
                                      </p:cBhvr>
                                    </p:cmd>
                                  </p:childTnLst>
                                </p:cTn>
                              </p:par>
                            </p:childTnLst>
                          </p:cTn>
                        </p:par>
                        <p:par>
                          <p:cTn id="14" fill="hold">
                            <p:stCondLst>
                              <p:cond delay="3544"/>
                            </p:stCondLst>
                            <p:childTnLst>
                              <p:par>
                                <p:cTn id="15" presetID="10" presetClass="entr" presetSubtype="0" fill="hold" grpId="0" nodeType="afterEffect">
                                  <p:stCondLst>
                                    <p:cond delay="500"/>
                                  </p:stCondLst>
                                  <p:childTnLst>
                                    <p:set>
                                      <p:cBhvr>
                                        <p:cTn id="16" dur="1" fill="hold">
                                          <p:stCondLst>
                                            <p:cond delay="0"/>
                                          </p:stCondLst>
                                        </p:cTn>
                                        <p:tgtEl>
                                          <p:spTgt spid="544776"/>
                                        </p:tgtEl>
                                        <p:attrNameLst>
                                          <p:attrName>style.visibility</p:attrName>
                                        </p:attrNameLst>
                                      </p:cBhvr>
                                      <p:to>
                                        <p:strVal val="visible"/>
                                      </p:to>
                                    </p:set>
                                    <p:animEffect transition="in" filter="fade">
                                      <p:cBhvr>
                                        <p:cTn id="17" dur="2000"/>
                                        <p:tgtEl>
                                          <p:spTgt spid="544776"/>
                                        </p:tgtEl>
                                      </p:cBhvr>
                                    </p:animEffect>
                                  </p:childTnLst>
                                </p:cTn>
                              </p:par>
                            </p:childTnLst>
                          </p:cTn>
                        </p:par>
                        <p:par>
                          <p:cTn id="18" fill="hold">
                            <p:stCondLst>
                              <p:cond delay="6044"/>
                            </p:stCondLst>
                            <p:childTnLst>
                              <p:par>
                                <p:cTn id="19" presetID="1" presetClass="mediacall" presetSubtype="0" fill="hold" nodeType="afterEffect">
                                  <p:stCondLst>
                                    <p:cond delay="500"/>
                                  </p:stCondLst>
                                  <p:childTnLst>
                                    <p:cmd type="call" cmd="playFrom(0.0)">
                                      <p:cBhvr>
                                        <p:cTn id="20" dur="5339" fill="hold"/>
                                        <p:tgtEl>
                                          <p:spTgt spid="12"/>
                                        </p:tgtEl>
                                      </p:cBhvr>
                                    </p:cmd>
                                  </p:childTnLst>
                                </p:cTn>
                              </p:par>
                              <p:par>
                                <p:cTn id="21" presetID="10" presetClass="entr" presetSubtype="0" fill="hold" nodeType="withEffect">
                                  <p:stCondLst>
                                    <p:cond delay="2000"/>
                                  </p:stCondLst>
                                  <p:childTnLst>
                                    <p:set>
                                      <p:cBhvr>
                                        <p:cTn id="22" dur="1" fill="hold">
                                          <p:stCondLst>
                                            <p:cond delay="0"/>
                                          </p:stCondLst>
                                        </p:cTn>
                                        <p:tgtEl>
                                          <p:spTgt spid="544777"/>
                                        </p:tgtEl>
                                        <p:attrNameLst>
                                          <p:attrName>style.visibility</p:attrName>
                                        </p:attrNameLst>
                                      </p:cBhvr>
                                      <p:to>
                                        <p:strVal val="visible"/>
                                      </p:to>
                                    </p:set>
                                    <p:animEffect transition="in" filter="fade">
                                      <p:cBhvr>
                                        <p:cTn id="23" dur="2000"/>
                                        <p:tgtEl>
                                          <p:spTgt spid="544777"/>
                                        </p:tgtEl>
                                      </p:cBhvr>
                                    </p:animEffect>
                                  </p:childTnLst>
                                </p:cTn>
                              </p:par>
                            </p:childTnLst>
                          </p:cTn>
                        </p:par>
                        <p:par>
                          <p:cTn id="24" fill="hold">
                            <p:stCondLst>
                              <p:cond delay="11883"/>
                            </p:stCondLst>
                            <p:childTnLst>
                              <p:par>
                                <p:cTn id="25" presetID="1" presetClass="mediacall" presetSubtype="0" fill="hold" nodeType="afterEffect">
                                  <p:stCondLst>
                                    <p:cond delay="5000"/>
                                  </p:stCondLst>
                                  <p:childTnLst>
                                    <p:cmd type="call" cmd="playFrom(0.0)">
                                      <p:cBhvr>
                                        <p:cTn id="26"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mute="1" showWhenStopped="0">
                <p:cTn id="29" fill="hold" display="0">
                  <p:stCondLst>
                    <p:cond delay="indefinite"/>
                  </p:stCondLst>
                  <p:endCondLst>
                    <p:cond evt="onStopAudio" delay="0">
                      <p:tgtEl>
                        <p:sldTgt/>
                      </p:tgtEl>
                    </p:cond>
                  </p:endCondLst>
                </p:cTn>
                <p:tgtEl>
                  <p:spTgt spid="17"/>
                </p:tgtEl>
              </p:cMediaNode>
            </p:audio>
          </p:childTnLst>
        </p:cTn>
      </p:par>
    </p:tnLst>
    <p:bldLst>
      <p:bldP spid="544776" grpId="0"/>
      <p:bldP spid="13" grpId="0"/>
      <p:bldP spid="1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 110.jpg"/>
          <p:cNvPicPr>
            <a:picLocks noChangeAspect="1"/>
          </p:cNvPicPr>
          <p:nvPr/>
        </p:nvPicPr>
        <p:blipFill>
          <a:blip r:embed="rId9" cstate="print"/>
          <a:stretch>
            <a:fillRect/>
          </a:stretch>
        </p:blipFill>
        <p:spPr>
          <a:xfrm>
            <a:off x="4331986" y="3520440"/>
            <a:ext cx="4740878" cy="3291840"/>
          </a:xfrm>
          <a:prstGeom prst="rect">
            <a:avLst/>
          </a:prstGeom>
        </p:spPr>
      </p:pic>
      <p:sp>
        <p:nvSpPr>
          <p:cNvPr id="10" name="Rectangle 6"/>
          <p:cNvSpPr>
            <a:spLocks noGrp="1" noChangeArrowheads="1"/>
          </p:cNvSpPr>
          <p:nvPr>
            <p:ph type="sldNum" sz="quarter" idx="10"/>
          </p:nvPr>
        </p:nvSpPr>
        <p:spPr/>
        <p:txBody>
          <a:bodyPr/>
          <a:lstStyle/>
          <a:p>
            <a:pPr>
              <a:defRPr/>
            </a:pPr>
            <a:fld id="{E6465CE8-4673-44E8-939E-0C4E780EE731}" type="slidenum">
              <a:rPr lang="en-US"/>
              <a:pPr>
                <a:defRPr/>
              </a:pPr>
              <a:t>114</a:t>
            </a:fld>
            <a:endParaRPr lang="en-US" dirty="0"/>
          </a:p>
        </p:txBody>
      </p:sp>
      <p:sp>
        <p:nvSpPr>
          <p:cNvPr id="537603"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46821" name="Rectangle 5"/>
          <p:cNvSpPr>
            <a:spLocks noChangeArrowheads="1"/>
          </p:cNvSpPr>
          <p:nvPr/>
        </p:nvSpPr>
        <p:spPr bwMode="auto">
          <a:xfrm>
            <a:off x="0" y="3514961"/>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6822"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6823"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Part ID</a:t>
            </a:r>
            <a:endParaRPr lang="en-US" sz="2200" i="1" dirty="0">
              <a:solidFill>
                <a:schemeClr val="tx1"/>
              </a:solidFill>
              <a:effectLst>
                <a:outerShdw blurRad="38100" dist="38100" dir="2700000" algn="tl">
                  <a:srgbClr val="000000"/>
                </a:outerShdw>
              </a:effectLst>
              <a:cs typeface="+mn-cs"/>
            </a:endParaRPr>
          </a:p>
        </p:txBody>
      </p:sp>
      <p:sp>
        <p:nvSpPr>
          <p:cNvPr id="546824" name="Text Box 8"/>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user to enter the Part ID (free text) of the item to be inspected.</a:t>
            </a:r>
            <a:endParaRPr lang="en-US" sz="900" dirty="0">
              <a:solidFill>
                <a:schemeClr val="tx1"/>
              </a:solidFill>
              <a:effectLst>
                <a:outerShdw blurRad="38100" dist="38100" dir="2700000" algn="tl">
                  <a:srgbClr val="000000"/>
                </a:outerShdw>
              </a:effectLst>
              <a:cs typeface="+mn-cs"/>
            </a:endParaRPr>
          </a:p>
        </p:txBody>
      </p:sp>
      <p:pic>
        <p:nvPicPr>
          <p:cNvPr id="546825" name="Picture 9" descr="Rht-Part"/>
          <p:cNvPicPr>
            <a:picLocks noChangeAspect="1" noChangeArrowheads="1"/>
          </p:cNvPicPr>
          <p:nvPr/>
        </p:nvPicPr>
        <p:blipFill>
          <a:blip r:embed="rId10" cstate="print"/>
          <a:srcRect/>
          <a:stretch>
            <a:fillRect/>
          </a:stretch>
        </p:blipFill>
        <p:spPr bwMode="auto">
          <a:xfrm>
            <a:off x="5187950" y="5122545"/>
            <a:ext cx="3028950" cy="741129"/>
          </a:xfrm>
          <a:prstGeom prst="rect">
            <a:avLst/>
          </a:prstGeom>
          <a:noFill/>
          <a:ln w="9525">
            <a:noFill/>
            <a:miter lim="800000"/>
            <a:headEnd/>
            <a:tailEnd/>
          </a:ln>
        </p:spPr>
      </p:pic>
      <p:pic>
        <p:nvPicPr>
          <p:cNvPr id="12" name="slide 11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531081" y="2440642"/>
            <a:ext cx="406208" cy="295835"/>
          </a:xfrm>
          <a:prstGeom prst="rect">
            <a:avLst/>
          </a:prstGeom>
          <a:noFill/>
          <a:ln w="9525">
            <a:noFill/>
            <a:miter lim="800000"/>
            <a:headEnd/>
            <a:tailEnd/>
          </a:ln>
        </p:spPr>
      </p:pic>
      <p:sp>
        <p:nvSpPr>
          <p:cNvPr id="13"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4" name="slide 114-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531081" y="1878964"/>
            <a:ext cx="406208" cy="304800"/>
          </a:xfrm>
          <a:prstGeom prst="rect">
            <a:avLst/>
          </a:prstGeom>
        </p:spPr>
      </p:pic>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46823"/>
                                        </p:tgtEl>
                                        <p:attrNameLst>
                                          <p:attrName>style.visibility</p:attrName>
                                        </p:attrNameLst>
                                      </p:cBhvr>
                                      <p:to>
                                        <p:strVal val="visible"/>
                                      </p:to>
                                    </p:set>
                                    <p:animEffect transition="in" filter="fade">
                                      <p:cBhvr>
                                        <p:cTn id="10" dur="2000"/>
                                        <p:tgtEl>
                                          <p:spTgt spid="546823"/>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21" fill="hold"/>
                                        <p:tgtEl>
                                          <p:spTgt spid="14"/>
                                        </p:tgtEl>
                                      </p:cBhvr>
                                    </p:cmd>
                                  </p:childTnLst>
                                </p:cTn>
                              </p:par>
                            </p:childTnLst>
                          </p:cTn>
                        </p:par>
                        <p:par>
                          <p:cTn id="14" fill="hold">
                            <p:stCondLst>
                              <p:cond delay="3521"/>
                            </p:stCondLst>
                            <p:childTnLst>
                              <p:par>
                                <p:cTn id="15" presetID="10" presetClass="entr" presetSubtype="0" fill="hold" grpId="0" nodeType="afterEffect">
                                  <p:stCondLst>
                                    <p:cond delay="500"/>
                                  </p:stCondLst>
                                  <p:childTnLst>
                                    <p:set>
                                      <p:cBhvr>
                                        <p:cTn id="16" dur="1" fill="hold">
                                          <p:stCondLst>
                                            <p:cond delay="0"/>
                                          </p:stCondLst>
                                        </p:cTn>
                                        <p:tgtEl>
                                          <p:spTgt spid="546824"/>
                                        </p:tgtEl>
                                        <p:attrNameLst>
                                          <p:attrName>style.visibility</p:attrName>
                                        </p:attrNameLst>
                                      </p:cBhvr>
                                      <p:to>
                                        <p:strVal val="visible"/>
                                      </p:to>
                                    </p:set>
                                    <p:animEffect transition="in" filter="fade">
                                      <p:cBhvr>
                                        <p:cTn id="17" dur="2000"/>
                                        <p:tgtEl>
                                          <p:spTgt spid="546824"/>
                                        </p:tgtEl>
                                      </p:cBhvr>
                                    </p:animEffect>
                                  </p:childTnLst>
                                </p:cTn>
                              </p:par>
                            </p:childTnLst>
                          </p:cTn>
                        </p:par>
                        <p:par>
                          <p:cTn id="18" fill="hold">
                            <p:stCondLst>
                              <p:cond delay="6021"/>
                            </p:stCondLst>
                            <p:childTnLst>
                              <p:par>
                                <p:cTn id="19" presetID="1" presetClass="mediacall" presetSubtype="0" fill="hold" nodeType="afterEffect">
                                  <p:stCondLst>
                                    <p:cond delay="500"/>
                                  </p:stCondLst>
                                  <p:childTnLst>
                                    <p:cmd type="call" cmd="playFrom(0.0)">
                                      <p:cBhvr>
                                        <p:cTn id="20" dur="7337" fill="hold"/>
                                        <p:tgtEl>
                                          <p:spTgt spid="12"/>
                                        </p:tgtEl>
                                      </p:cBhvr>
                                    </p:cmd>
                                  </p:childTnLst>
                                </p:cTn>
                              </p:par>
                              <p:par>
                                <p:cTn id="21" presetID="10" presetClass="entr" presetSubtype="0" fill="hold" nodeType="withEffect">
                                  <p:stCondLst>
                                    <p:cond delay="2000"/>
                                  </p:stCondLst>
                                  <p:childTnLst>
                                    <p:set>
                                      <p:cBhvr>
                                        <p:cTn id="22" dur="1" fill="hold">
                                          <p:stCondLst>
                                            <p:cond delay="0"/>
                                          </p:stCondLst>
                                        </p:cTn>
                                        <p:tgtEl>
                                          <p:spTgt spid="546825"/>
                                        </p:tgtEl>
                                        <p:attrNameLst>
                                          <p:attrName>style.visibility</p:attrName>
                                        </p:attrNameLst>
                                      </p:cBhvr>
                                      <p:to>
                                        <p:strVal val="visible"/>
                                      </p:to>
                                    </p:set>
                                    <p:animEffect transition="in" filter="fade">
                                      <p:cBhvr>
                                        <p:cTn id="23" dur="2000"/>
                                        <p:tgtEl>
                                          <p:spTgt spid="546825"/>
                                        </p:tgtEl>
                                      </p:cBhvr>
                                    </p:animEffect>
                                  </p:childTnLst>
                                </p:cTn>
                              </p:par>
                            </p:childTnLst>
                          </p:cTn>
                        </p:par>
                        <p:par>
                          <p:cTn id="24" fill="hold">
                            <p:stCondLst>
                              <p:cond delay="13858"/>
                            </p:stCondLst>
                            <p:childTnLst>
                              <p:par>
                                <p:cTn id="25" presetID="1" presetClass="mediacall" presetSubtype="0" fill="hold" nodeType="afterEffect">
                                  <p:stCondLst>
                                    <p:cond delay="5000"/>
                                  </p:stCondLst>
                                  <p:childTnLst>
                                    <p:cmd type="call" cmd="playFrom(0.0)">
                                      <p:cBhvr>
                                        <p:cTn id="26"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29" fill="hold" display="0">
                  <p:stCondLst>
                    <p:cond delay="indefinite"/>
                  </p:stCondLst>
                  <p:endCondLst>
                    <p:cond evt="onStopAudio" delay="0">
                      <p:tgtEl>
                        <p:sldTgt/>
                      </p:tgtEl>
                    </p:cond>
                  </p:endCondLst>
                </p:cTn>
                <p:tgtEl>
                  <p:spTgt spid="16"/>
                </p:tgtEl>
              </p:cMediaNode>
            </p:audio>
          </p:childTnLst>
        </p:cTn>
      </p:par>
    </p:tnLst>
    <p:bldLst>
      <p:bldP spid="546823" grpId="0"/>
      <p:bldP spid="546824" grpId="0"/>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 110.jpg"/>
          <p:cNvPicPr>
            <a:picLocks noChangeAspect="1"/>
          </p:cNvPicPr>
          <p:nvPr/>
        </p:nvPicPr>
        <p:blipFill>
          <a:blip r:embed="rId9" cstate="print"/>
          <a:stretch>
            <a:fillRect/>
          </a:stretch>
        </p:blipFill>
        <p:spPr>
          <a:xfrm>
            <a:off x="4376436" y="3503430"/>
            <a:ext cx="4740878" cy="3291840"/>
          </a:xfrm>
          <a:prstGeom prst="rect">
            <a:avLst/>
          </a:prstGeom>
        </p:spPr>
      </p:pic>
      <p:sp>
        <p:nvSpPr>
          <p:cNvPr id="9" name="Rectangle 6"/>
          <p:cNvSpPr>
            <a:spLocks noGrp="1" noChangeArrowheads="1"/>
          </p:cNvSpPr>
          <p:nvPr>
            <p:ph type="sldNum" sz="quarter" idx="10"/>
          </p:nvPr>
        </p:nvSpPr>
        <p:spPr/>
        <p:txBody>
          <a:bodyPr/>
          <a:lstStyle/>
          <a:p>
            <a:pPr>
              <a:defRPr/>
            </a:pPr>
            <a:fld id="{84642352-3AAA-472C-B345-0B53CD444A2B}" type="slidenum">
              <a:rPr lang="en-US"/>
              <a:pPr>
                <a:defRPr/>
              </a:pPr>
              <a:t>115</a:t>
            </a:fld>
            <a:endParaRPr lang="en-US" dirty="0"/>
          </a:p>
        </p:txBody>
      </p:sp>
      <p:sp>
        <p:nvSpPr>
          <p:cNvPr id="539650"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48869"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8870"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48871"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Number of Sequences</a:t>
            </a:r>
            <a:endParaRPr lang="en-US" sz="2200" i="1" dirty="0">
              <a:solidFill>
                <a:schemeClr val="tx1"/>
              </a:solidFill>
              <a:effectLst>
                <a:outerShdw blurRad="38100" dist="38100" dir="2700000" algn="tl">
                  <a:srgbClr val="000000"/>
                </a:outerShdw>
              </a:effectLst>
              <a:cs typeface="+mn-cs"/>
            </a:endParaRPr>
          </a:p>
        </p:txBody>
      </p:sp>
      <p:sp>
        <p:nvSpPr>
          <p:cNvPr id="548872" name="Text Box 8"/>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user to enter the number of test sequences </a:t>
            </a:r>
            <a:r>
              <a:rPr lang="en-US" dirty="0" smtClean="0">
                <a:solidFill>
                  <a:schemeClr val="tx1"/>
                </a:solidFill>
                <a:effectLst>
                  <a:outerShdw blurRad="38100" dist="38100" dir="2700000" algn="tl">
                    <a:srgbClr val="000000"/>
                  </a:outerShdw>
                </a:effectLst>
                <a:cs typeface="+mn-cs"/>
              </a:rPr>
              <a:t>(maximum of 10) </a:t>
            </a:r>
            <a:r>
              <a:rPr lang="en-US" dirty="0">
                <a:solidFill>
                  <a:schemeClr val="tx1"/>
                </a:solidFill>
                <a:effectLst>
                  <a:outerShdw blurRad="38100" dist="38100" dir="2700000" algn="tl">
                    <a:srgbClr val="000000"/>
                  </a:outerShdw>
                </a:effectLst>
                <a:cs typeface="+mn-cs"/>
              </a:rPr>
              <a:t>for the item to be inspected.</a:t>
            </a:r>
            <a:endParaRPr lang="en-US" sz="900" dirty="0">
              <a:solidFill>
                <a:schemeClr val="tx1"/>
              </a:solidFill>
              <a:effectLst>
                <a:outerShdw blurRad="38100" dist="38100" dir="2700000" algn="tl">
                  <a:srgbClr val="000000"/>
                </a:outerShdw>
              </a:effectLst>
              <a:cs typeface="+mn-cs"/>
            </a:endParaRPr>
          </a:p>
        </p:txBody>
      </p:sp>
      <p:pic>
        <p:nvPicPr>
          <p:cNvPr id="11" name="slide 11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531081" y="2440642"/>
            <a:ext cx="406208" cy="295835"/>
          </a:xfrm>
          <a:prstGeom prst="rect">
            <a:avLst/>
          </a:prstGeom>
          <a:noFill/>
          <a:ln w="9525">
            <a:noFill/>
            <a:miter lim="800000"/>
            <a:headEnd/>
            <a:tailEnd/>
          </a:ln>
        </p:spPr>
      </p:pic>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15-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31081" y="1878964"/>
            <a:ext cx="406208" cy="304800"/>
          </a:xfrm>
          <a:prstGeom prst="rect">
            <a:avLst/>
          </a:prstGeom>
        </p:spPr>
      </p:pic>
      <p:pic>
        <p:nvPicPr>
          <p:cNvPr id="16" name="Picture 15" descr="slide 115.jpg"/>
          <p:cNvPicPr>
            <a:picLocks noChangeAspect="1"/>
          </p:cNvPicPr>
          <p:nvPr/>
        </p:nvPicPr>
        <p:blipFill>
          <a:blip r:embed="rId12" cstate="print"/>
          <a:stretch>
            <a:fillRect/>
          </a:stretch>
        </p:blipFill>
        <p:spPr>
          <a:xfrm>
            <a:off x="4331986" y="3522480"/>
            <a:ext cx="4740878" cy="3291840"/>
          </a:xfrm>
          <a:prstGeom prst="rect">
            <a:avLst/>
          </a:prstGeom>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48871"/>
                                        </p:tgtEl>
                                        <p:attrNameLst>
                                          <p:attrName>style.visibility</p:attrName>
                                        </p:attrNameLst>
                                      </p:cBhvr>
                                      <p:to>
                                        <p:strVal val="visible"/>
                                      </p:to>
                                    </p:set>
                                    <p:animEffect transition="in" filter="fade">
                                      <p:cBhvr>
                                        <p:cTn id="10" dur="2000"/>
                                        <p:tgtEl>
                                          <p:spTgt spid="548871"/>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810" fill="hold"/>
                                        <p:tgtEl>
                                          <p:spTgt spid="13"/>
                                        </p:tgtEl>
                                      </p:cBhvr>
                                    </p:cmd>
                                  </p:childTnLst>
                                </p:cTn>
                              </p:par>
                            </p:childTnLst>
                          </p:cTn>
                        </p:par>
                        <p:par>
                          <p:cTn id="14" fill="hold">
                            <p:stCondLst>
                              <p:cond delay="4310"/>
                            </p:stCondLst>
                            <p:childTnLst>
                              <p:par>
                                <p:cTn id="15" presetID="10" presetClass="entr" presetSubtype="0" fill="hold" grpId="0" nodeType="afterEffect">
                                  <p:stCondLst>
                                    <p:cond delay="500"/>
                                  </p:stCondLst>
                                  <p:childTnLst>
                                    <p:set>
                                      <p:cBhvr>
                                        <p:cTn id="16" dur="1" fill="hold">
                                          <p:stCondLst>
                                            <p:cond delay="0"/>
                                          </p:stCondLst>
                                        </p:cTn>
                                        <p:tgtEl>
                                          <p:spTgt spid="548872"/>
                                        </p:tgtEl>
                                        <p:attrNameLst>
                                          <p:attrName>style.visibility</p:attrName>
                                        </p:attrNameLst>
                                      </p:cBhvr>
                                      <p:to>
                                        <p:strVal val="visible"/>
                                      </p:to>
                                    </p:set>
                                    <p:animEffect transition="in" filter="fade">
                                      <p:cBhvr>
                                        <p:cTn id="17" dur="2000"/>
                                        <p:tgtEl>
                                          <p:spTgt spid="548872"/>
                                        </p:tgtEl>
                                      </p:cBhvr>
                                    </p:animEffect>
                                  </p:childTnLst>
                                </p:cTn>
                              </p:par>
                            </p:childTnLst>
                          </p:cTn>
                        </p:par>
                        <p:par>
                          <p:cTn id="18" fill="hold">
                            <p:stCondLst>
                              <p:cond delay="6810"/>
                            </p:stCondLst>
                            <p:childTnLst>
                              <p:par>
                                <p:cTn id="19" presetID="1" presetClass="mediacall" presetSubtype="0" fill="hold" nodeType="afterEffect">
                                  <p:stCondLst>
                                    <p:cond delay="500"/>
                                  </p:stCondLst>
                                  <p:childTnLst>
                                    <p:cmd type="call" cmd="playFrom(0.0)">
                                      <p:cBhvr>
                                        <p:cTn id="20" dur="6756" fill="hold"/>
                                        <p:tgtEl>
                                          <p:spTgt spid="11"/>
                                        </p:tgtEl>
                                      </p:cBhvr>
                                    </p:cmd>
                                  </p:childTnLst>
                                </p:cTn>
                              </p:par>
                              <p:par>
                                <p:cTn id="21" presetID="10" presetClass="entr" presetSubtype="0" fill="hold" nodeType="withEffect">
                                  <p:stCondLst>
                                    <p:cond delay="2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childTnLst>
                          </p:cTn>
                        </p:par>
                        <p:par>
                          <p:cTn id="24" fill="hold">
                            <p:stCondLst>
                              <p:cond delay="14066"/>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4"/>
                </p:tgtEl>
              </p:cMediaNode>
            </p:audio>
          </p:childTnLst>
        </p:cTn>
      </p:par>
    </p:tnLst>
    <p:bldLst>
      <p:bldP spid="548871" grpId="0"/>
      <p:bldP spid="548872" grpId="0"/>
      <p:bldP spid="1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lide 116-1.jpg"/>
          <p:cNvPicPr>
            <a:picLocks noChangeAspect="1"/>
          </p:cNvPicPr>
          <p:nvPr/>
        </p:nvPicPr>
        <p:blipFill>
          <a:blip r:embed="rId9" cstate="print"/>
          <a:stretch>
            <a:fillRect/>
          </a:stretch>
        </p:blipFill>
        <p:spPr>
          <a:xfrm>
            <a:off x="4331987" y="3520440"/>
            <a:ext cx="4740878" cy="3291840"/>
          </a:xfrm>
          <a:prstGeom prst="rect">
            <a:avLst/>
          </a:prstGeom>
        </p:spPr>
      </p:pic>
      <p:sp>
        <p:nvSpPr>
          <p:cNvPr id="9" name="Rectangle 6"/>
          <p:cNvSpPr>
            <a:spLocks noGrp="1" noChangeArrowheads="1"/>
          </p:cNvSpPr>
          <p:nvPr>
            <p:ph type="sldNum" sz="quarter" idx="10"/>
          </p:nvPr>
        </p:nvSpPr>
        <p:spPr/>
        <p:txBody>
          <a:bodyPr/>
          <a:lstStyle/>
          <a:p>
            <a:pPr>
              <a:defRPr/>
            </a:pPr>
            <a:fld id="{32A25743-B726-4CF4-B097-AB5D3571CF5A}" type="slidenum">
              <a:rPr lang="en-US"/>
              <a:pPr>
                <a:defRPr/>
              </a:pPr>
              <a:t>116</a:t>
            </a:fld>
            <a:endParaRPr lang="en-US" dirty="0"/>
          </a:p>
        </p:txBody>
      </p:sp>
      <p:sp>
        <p:nvSpPr>
          <p:cNvPr id="54169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3658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Start</a:t>
            </a:r>
            <a:endParaRPr lang="en-US" sz="2200" i="1" dirty="0">
              <a:solidFill>
                <a:schemeClr val="tx1"/>
              </a:solidFill>
              <a:effectLst>
                <a:outerShdw blurRad="38100" dist="38100" dir="2700000" algn="tl">
                  <a:srgbClr val="000000"/>
                </a:outerShdw>
              </a:effectLst>
              <a:cs typeface="+mn-cs"/>
            </a:endParaRPr>
          </a:p>
        </p:txBody>
      </p:sp>
      <p:sp>
        <p:nvSpPr>
          <p:cNvPr id="536581"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system is now ready to collect data (Start button) in the Enhanced Mode in a similar way as in the Standard Mode with the selected number of sequences for each feature.</a:t>
            </a:r>
          </a:p>
        </p:txBody>
      </p:sp>
      <p:sp>
        <p:nvSpPr>
          <p:cNvPr id="53658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3658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1" name="slide 11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34186" y="2514601"/>
            <a:ext cx="406208" cy="295835"/>
          </a:xfrm>
          <a:prstGeom prst="rect">
            <a:avLst/>
          </a:prstGeom>
          <a:noFill/>
          <a:ln w="9525">
            <a:noFill/>
            <a:miter lim="800000"/>
            <a:headEnd/>
            <a:tailEnd/>
          </a:ln>
        </p:spPr>
      </p:pic>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16-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34186" y="1981200"/>
            <a:ext cx="406208" cy="304800"/>
          </a:xfrm>
          <a:prstGeom prst="rect">
            <a:avLst/>
          </a:prstGeom>
        </p:spPr>
      </p:pic>
      <p:sp>
        <p:nvSpPr>
          <p:cNvPr id="14" name="Rectangle 13"/>
          <p:cNvSpPr>
            <a:spLocks noChangeAspect="1"/>
          </p:cNvSpPr>
          <p:nvPr/>
        </p:nvSpPr>
        <p:spPr bwMode="auto">
          <a:xfrm>
            <a:off x="6360274" y="3728410"/>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8116889" y="4443413"/>
            <a:ext cx="541336" cy="252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36580"/>
                                        </p:tgtEl>
                                        <p:attrNameLst>
                                          <p:attrName>style.visibility</p:attrName>
                                        </p:attrNameLst>
                                      </p:cBhvr>
                                      <p:to>
                                        <p:strVal val="visible"/>
                                      </p:to>
                                    </p:set>
                                    <p:animEffect transition="in" filter="fade">
                                      <p:cBhvr>
                                        <p:cTn id="10" dur="2000"/>
                                        <p:tgtEl>
                                          <p:spTgt spid="53658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68" fill="hold"/>
                                        <p:tgtEl>
                                          <p:spTgt spid="13"/>
                                        </p:tgtEl>
                                      </p:cBhvr>
                                    </p:cmd>
                                  </p:childTnLst>
                                </p:cTn>
                              </p:par>
                            </p:childTnLst>
                          </p:cTn>
                        </p:par>
                        <p:par>
                          <p:cTn id="14" fill="hold">
                            <p:stCondLst>
                              <p:cond delay="3868"/>
                            </p:stCondLst>
                            <p:childTnLst>
                              <p:par>
                                <p:cTn id="15" presetID="10" presetClass="entr" presetSubtype="0" fill="hold" grpId="0" nodeType="afterEffect">
                                  <p:stCondLst>
                                    <p:cond delay="500"/>
                                  </p:stCondLst>
                                  <p:childTnLst>
                                    <p:set>
                                      <p:cBhvr>
                                        <p:cTn id="16" dur="1" fill="hold">
                                          <p:stCondLst>
                                            <p:cond delay="0"/>
                                          </p:stCondLst>
                                        </p:cTn>
                                        <p:tgtEl>
                                          <p:spTgt spid="536581"/>
                                        </p:tgtEl>
                                        <p:attrNameLst>
                                          <p:attrName>style.visibility</p:attrName>
                                        </p:attrNameLst>
                                      </p:cBhvr>
                                      <p:to>
                                        <p:strVal val="visible"/>
                                      </p:to>
                                    </p:set>
                                    <p:animEffect transition="in" filter="fade">
                                      <p:cBhvr>
                                        <p:cTn id="17" dur="2000"/>
                                        <p:tgtEl>
                                          <p:spTgt spid="536581"/>
                                        </p:tgtEl>
                                      </p:cBhvr>
                                    </p:animEffect>
                                  </p:childTnLst>
                                </p:cTn>
                              </p:par>
                            </p:childTnLst>
                          </p:cTn>
                        </p:par>
                        <p:par>
                          <p:cTn id="18" fill="hold">
                            <p:stCondLst>
                              <p:cond delay="6368"/>
                            </p:stCondLst>
                            <p:childTnLst>
                              <p:par>
                                <p:cTn id="19" presetID="1" presetClass="mediacall" presetSubtype="0" fill="hold" nodeType="afterEffect">
                                  <p:stCondLst>
                                    <p:cond delay="500"/>
                                  </p:stCondLst>
                                  <p:childTnLst>
                                    <p:cmd type="call" cmd="playFrom(0.0)">
                                      <p:cBhvr>
                                        <p:cTn id="20" dur="15440" fill="hold"/>
                                        <p:tgtEl>
                                          <p:spTgt spid="11"/>
                                        </p:tgtEl>
                                      </p:cBhvr>
                                    </p:cmd>
                                  </p:childTnLst>
                                </p:cTn>
                              </p:par>
                              <p:par>
                                <p:cTn id="21" presetID="10" presetClass="entr" presetSubtype="0" repeatCount="4000" fill="hold" grpId="0" nodeType="withEffect">
                                  <p:stCondLst>
                                    <p:cond delay="2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subTnLst>
                                    <p:set>
                                      <p:cBhvr override="childStyle">
                                        <p:cTn dur="1" fill="hold" display="0" masterRel="sameClick" afterEffect="1">
                                          <p:stCondLst>
                                            <p:cond evt="end" delay="0">
                                              <p:tn val="21"/>
                                            </p:cond>
                                          </p:stCondLst>
                                        </p:cTn>
                                        <p:tgtEl>
                                          <p:spTgt spid="14"/>
                                        </p:tgtEl>
                                        <p:attrNameLst>
                                          <p:attrName>style.visibility</p:attrName>
                                        </p:attrNameLst>
                                      </p:cBhvr>
                                      <p:to>
                                        <p:strVal val="hidden"/>
                                      </p:to>
                                    </p:set>
                                  </p:subTnLst>
                                </p:cTn>
                              </p:par>
                              <p:par>
                                <p:cTn id="24" presetID="10" presetClass="entr" presetSubtype="0" repeatCount="8000" fill="hold" grpId="0" nodeType="withEffect">
                                  <p:stCondLst>
                                    <p:cond delay="6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subTnLst>
                                    <p:set>
                                      <p:cBhvr override="childStyle">
                                        <p:cTn dur="1" fill="hold" display="0" masterRel="sameClick" afterEffect="1">
                                          <p:stCondLst>
                                            <p:cond evt="end" delay="0">
                                              <p:tn val="24"/>
                                            </p:cond>
                                          </p:stCondLst>
                                        </p:cTn>
                                        <p:tgtEl>
                                          <p:spTgt spid="15"/>
                                        </p:tgtEl>
                                        <p:attrNameLst>
                                          <p:attrName>style.visibility</p:attrName>
                                        </p:attrNameLst>
                                      </p:cBhvr>
                                      <p:to>
                                        <p:strVal val="hidden"/>
                                      </p:to>
                                    </p:set>
                                  </p:subTnLst>
                                </p:cTn>
                              </p:par>
                            </p:childTnLst>
                          </p:cTn>
                        </p:par>
                        <p:par>
                          <p:cTn id="27" fill="hold">
                            <p:stCondLst>
                              <p:cond delay="22308"/>
                            </p:stCondLst>
                            <p:childTnLst>
                              <p:par>
                                <p:cTn id="28" presetID="1" presetClass="mediacall" presetSubtype="0" fill="hold" nodeType="afterEffect">
                                  <p:stCondLst>
                                    <p:cond delay="5000"/>
                                  </p:stCondLst>
                                  <p:childTnLst>
                                    <p:cmd type="call" cmd="playFrom(0.0)">
                                      <p:cBhvr>
                                        <p:cTn id="29"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2" fill="hold" display="0">
                  <p:stCondLst>
                    <p:cond delay="indefinite"/>
                  </p:stCondLst>
                  <p:endCondLst>
                    <p:cond evt="onStopAudio" delay="0">
                      <p:tgtEl>
                        <p:sldTgt/>
                      </p:tgtEl>
                    </p:cond>
                  </p:endCondLst>
                </p:cTn>
                <p:tgtEl>
                  <p:spTgt spid="16"/>
                </p:tgtEl>
              </p:cMediaNode>
            </p:audio>
          </p:childTnLst>
        </p:cTn>
      </p:par>
    </p:tnLst>
    <p:bldLst>
      <p:bldP spid="536580" grpId="0"/>
      <p:bldP spid="536581" grpId="0"/>
      <p:bldP spid="12" grpId="0"/>
      <p:bldP spid="14" grpId="0" animBg="1"/>
      <p:bldP spid="1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lide 117-1.jpg"/>
          <p:cNvPicPr>
            <a:picLocks noChangeAspect="1"/>
          </p:cNvPicPr>
          <p:nvPr/>
        </p:nvPicPr>
        <p:blipFill>
          <a:blip r:embed="rId9" cstate="print"/>
          <a:stretch>
            <a:fillRect/>
          </a:stretch>
        </p:blipFill>
        <p:spPr>
          <a:xfrm>
            <a:off x="4345248" y="3520440"/>
            <a:ext cx="4740878" cy="3291840"/>
          </a:xfrm>
          <a:prstGeom prst="rect">
            <a:avLst/>
          </a:prstGeom>
        </p:spPr>
      </p:pic>
      <p:sp>
        <p:nvSpPr>
          <p:cNvPr id="9" name="Rectangle 6"/>
          <p:cNvSpPr>
            <a:spLocks noGrp="1" noChangeArrowheads="1"/>
          </p:cNvSpPr>
          <p:nvPr>
            <p:ph type="sldNum" sz="quarter" idx="10"/>
          </p:nvPr>
        </p:nvSpPr>
        <p:spPr/>
        <p:txBody>
          <a:bodyPr/>
          <a:lstStyle/>
          <a:p>
            <a:pPr>
              <a:defRPr/>
            </a:pPr>
            <a:fld id="{24EB7ED0-4F0D-4202-89CC-C21FC33D9D34}" type="slidenum">
              <a:rPr lang="en-US"/>
              <a:pPr>
                <a:defRPr/>
              </a:pPr>
              <a:t>117</a:t>
            </a:fld>
            <a:endParaRPr lang="en-US" dirty="0"/>
          </a:p>
        </p:txBody>
      </p:sp>
      <p:sp>
        <p:nvSpPr>
          <p:cNvPr id="54374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5296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Sequence Complete</a:t>
            </a:r>
            <a:endParaRPr lang="en-US" sz="2200" i="1" dirty="0">
              <a:solidFill>
                <a:schemeClr val="tx1"/>
              </a:solidFill>
              <a:effectLst>
                <a:outerShdw blurRad="38100" dist="38100" dir="2700000" algn="tl">
                  <a:srgbClr val="000000"/>
                </a:outerShdw>
              </a:effectLst>
              <a:cs typeface="+mn-cs"/>
            </a:endParaRPr>
          </a:p>
        </p:txBody>
      </p:sp>
      <p:sp>
        <p:nvSpPr>
          <p:cNvPr id="552965" name="Text Box 5"/>
          <p:cNvSpPr txBox="1">
            <a:spLocks noChangeArrowheads="1"/>
          </p:cNvSpPr>
          <p:nvPr/>
        </p:nvSpPr>
        <p:spPr bwMode="auto">
          <a:xfrm>
            <a:off x="1341333" y="2377441"/>
            <a:ext cx="10722187" cy="718388"/>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After all data for the first sequence have been collected and the Next button (or </a:t>
            </a:r>
            <a:r>
              <a:rPr lang="en-US" sz="2200" b="1" dirty="0">
                <a:solidFill>
                  <a:srgbClr val="FFFF00"/>
                </a:solidFill>
                <a:effectLst>
                  <a:outerShdw blurRad="38100" dist="38100" dir="2700000" algn="tl">
                    <a:srgbClr val="000000"/>
                  </a:outerShdw>
                </a:effectLst>
                <a:latin typeface="Keystrokes MT" pitchFamily="2" charset="2"/>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key) is clicked, the program is ready to acquire data for the next (second) sequence, click the OK button to continue</a:t>
            </a:r>
            <a:r>
              <a:rPr lang="en-US" dirty="0">
                <a:solidFill>
                  <a:schemeClr val="tx1"/>
                </a:solidFill>
                <a:effectLst>
                  <a:outerShdw blurRad="38100" dist="38100" dir="2700000" algn="tl">
                    <a:srgbClr val="000000"/>
                  </a:outerShdw>
                </a:effectLst>
                <a:cs typeface="+mn-cs"/>
              </a:rPr>
              <a:t>.</a:t>
            </a:r>
          </a:p>
        </p:txBody>
      </p:sp>
      <p:sp>
        <p:nvSpPr>
          <p:cNvPr id="55296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5296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1" name="slide 11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34186" y="2514601"/>
            <a:ext cx="406208" cy="295835"/>
          </a:xfrm>
          <a:prstGeom prst="rect">
            <a:avLst/>
          </a:prstGeom>
          <a:noFill/>
          <a:ln w="9525">
            <a:noFill/>
            <a:miter lim="800000"/>
            <a:headEnd/>
            <a:tailEnd/>
          </a:ln>
        </p:spPr>
      </p:pic>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17-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34186" y="1981200"/>
            <a:ext cx="406208" cy="304800"/>
          </a:xfrm>
          <a:prstGeom prst="rect">
            <a:avLst/>
          </a:prstGeom>
        </p:spPr>
      </p:pic>
      <p:sp>
        <p:nvSpPr>
          <p:cNvPr id="14" name="Rectangle 13"/>
          <p:cNvSpPr/>
          <p:nvPr/>
        </p:nvSpPr>
        <p:spPr bwMode="auto">
          <a:xfrm>
            <a:off x="5656694" y="3733895"/>
            <a:ext cx="324185"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Picture 16" descr="slide 117-2.jpg"/>
          <p:cNvPicPr>
            <a:picLocks noChangeAspect="1"/>
          </p:cNvPicPr>
          <p:nvPr/>
        </p:nvPicPr>
        <p:blipFill>
          <a:blip r:embed="rId12" cstate="print"/>
          <a:stretch>
            <a:fillRect/>
          </a:stretch>
        </p:blipFill>
        <p:spPr>
          <a:xfrm>
            <a:off x="4319848" y="3520440"/>
            <a:ext cx="4740878" cy="3291840"/>
          </a:xfrm>
          <a:prstGeom prst="rect">
            <a:avLst/>
          </a:prstGeom>
        </p:spPr>
      </p:pic>
      <p:sp>
        <p:nvSpPr>
          <p:cNvPr id="15" name="Rectangle 14"/>
          <p:cNvSpPr/>
          <p:nvPr/>
        </p:nvSpPr>
        <p:spPr bwMode="auto">
          <a:xfrm>
            <a:off x="6515100" y="5269706"/>
            <a:ext cx="333376" cy="1223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8"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52964"/>
                                        </p:tgtEl>
                                        <p:attrNameLst>
                                          <p:attrName>style.visibility</p:attrName>
                                        </p:attrNameLst>
                                      </p:cBhvr>
                                      <p:to>
                                        <p:strVal val="visible"/>
                                      </p:to>
                                    </p:set>
                                    <p:animEffect transition="in" filter="fade">
                                      <p:cBhvr>
                                        <p:cTn id="10" dur="2000"/>
                                        <p:tgtEl>
                                          <p:spTgt spid="55296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46" fill="hold"/>
                                        <p:tgtEl>
                                          <p:spTgt spid="13"/>
                                        </p:tgtEl>
                                      </p:cBhvr>
                                    </p:cmd>
                                  </p:childTnLst>
                                </p:cTn>
                              </p:par>
                            </p:childTnLst>
                          </p:cTn>
                        </p:par>
                        <p:par>
                          <p:cTn id="14" fill="hold">
                            <p:stCondLst>
                              <p:cond delay="3846"/>
                            </p:stCondLst>
                            <p:childTnLst>
                              <p:par>
                                <p:cTn id="15" presetID="10" presetClass="entr" presetSubtype="0" fill="hold" grpId="0" nodeType="afterEffect">
                                  <p:stCondLst>
                                    <p:cond delay="500"/>
                                  </p:stCondLst>
                                  <p:childTnLst>
                                    <p:set>
                                      <p:cBhvr>
                                        <p:cTn id="16" dur="1" fill="hold">
                                          <p:stCondLst>
                                            <p:cond delay="0"/>
                                          </p:stCondLst>
                                        </p:cTn>
                                        <p:tgtEl>
                                          <p:spTgt spid="552965"/>
                                        </p:tgtEl>
                                        <p:attrNameLst>
                                          <p:attrName>style.visibility</p:attrName>
                                        </p:attrNameLst>
                                      </p:cBhvr>
                                      <p:to>
                                        <p:strVal val="visible"/>
                                      </p:to>
                                    </p:set>
                                    <p:animEffect transition="in" filter="fade">
                                      <p:cBhvr>
                                        <p:cTn id="17" dur="2000"/>
                                        <p:tgtEl>
                                          <p:spTgt spid="552965"/>
                                        </p:tgtEl>
                                      </p:cBhvr>
                                    </p:animEffect>
                                  </p:childTnLst>
                                </p:cTn>
                              </p:par>
                            </p:childTnLst>
                          </p:cTn>
                        </p:par>
                        <p:par>
                          <p:cTn id="18" fill="hold">
                            <p:stCondLst>
                              <p:cond delay="6346"/>
                            </p:stCondLst>
                            <p:childTnLst>
                              <p:par>
                                <p:cTn id="19" presetID="1" presetClass="mediacall" presetSubtype="0" fill="hold" nodeType="afterEffect">
                                  <p:stCondLst>
                                    <p:cond delay="500"/>
                                  </p:stCondLst>
                                  <p:childTnLst>
                                    <p:cmd type="call" cmd="playFrom(0.0)">
                                      <p:cBhvr>
                                        <p:cTn id="20" dur="14209" fill="hold"/>
                                        <p:tgtEl>
                                          <p:spTgt spid="11"/>
                                        </p:tgtEl>
                                      </p:cBhvr>
                                    </p:cmd>
                                  </p:childTnLst>
                                </p:cTn>
                              </p:par>
                              <p:par>
                                <p:cTn id="21" presetID="10" presetClass="entr" presetSubtype="0" repeatCount="5000" fill="hold" grpId="0" nodeType="withEffect">
                                  <p:stCondLst>
                                    <p:cond delay="4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subTnLst>
                                    <p:set>
                                      <p:cBhvr override="childStyle">
                                        <p:cTn dur="1" fill="hold" display="0" masterRel="sameClick" afterEffect="1">
                                          <p:stCondLst>
                                            <p:cond evt="end" delay="0">
                                              <p:tn val="21"/>
                                            </p:cond>
                                          </p:stCondLst>
                                        </p:cTn>
                                        <p:tgtEl>
                                          <p:spTgt spid="14"/>
                                        </p:tgtEl>
                                        <p:attrNameLst>
                                          <p:attrName>style.visibility</p:attrName>
                                        </p:attrNameLst>
                                      </p:cBhvr>
                                      <p:to>
                                        <p:strVal val="hidden"/>
                                      </p:to>
                                    </p:set>
                                  </p:subTnLst>
                                </p:cTn>
                              </p:par>
                              <p:par>
                                <p:cTn id="24" presetID="10" presetClass="entr" presetSubtype="0" fill="hold" nodeType="withEffect">
                                  <p:stCondLst>
                                    <p:cond delay="9107"/>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par>
                                <p:cTn id="27" presetID="10" presetClass="entr" presetSubtype="0" repeatCount="5000" fill="hold" grpId="0" nodeType="withEffect">
                                  <p:stCondLst>
                                    <p:cond delay="12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par>
                          <p:cTn id="30" fill="hold">
                            <p:stCondLst>
                              <p:cond delay="23846"/>
                            </p:stCondLst>
                            <p:childTnLst>
                              <p:par>
                                <p:cTn id="31" presetID="1" presetClass="mediacall" presetSubtype="0" fill="hold" nodeType="afterEffect">
                                  <p:stCondLst>
                                    <p:cond delay="5000"/>
                                  </p:stCondLst>
                                  <p:childTnLst>
                                    <p:cmd type="call" cmd="playFrom(0.0)">
                                      <p:cBhvr>
                                        <p:cTn id="32"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5" fill="hold" display="0">
                  <p:stCondLst>
                    <p:cond delay="indefinite"/>
                  </p:stCondLst>
                  <p:endCondLst>
                    <p:cond evt="onStopAudio" delay="0">
                      <p:tgtEl>
                        <p:sldTgt/>
                      </p:tgtEl>
                    </p:cond>
                  </p:endCondLst>
                </p:cTn>
                <p:tgtEl>
                  <p:spTgt spid="18"/>
                </p:tgtEl>
              </p:cMediaNode>
            </p:audio>
          </p:childTnLst>
        </p:cTn>
      </p:par>
    </p:tnLst>
    <p:bldLst>
      <p:bldP spid="552964" grpId="0"/>
      <p:bldP spid="552965" grpId="0"/>
      <p:bldP spid="12" grpId="0"/>
      <p:bldP spid="14" grpId="0" animBg="1"/>
      <p:bldP spid="1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 117-3.jpg"/>
          <p:cNvPicPr>
            <a:picLocks noChangeAspect="1"/>
          </p:cNvPicPr>
          <p:nvPr/>
        </p:nvPicPr>
        <p:blipFill>
          <a:blip r:embed="rId9" cstate="print"/>
          <a:stretch>
            <a:fillRect/>
          </a:stretch>
        </p:blipFill>
        <p:spPr>
          <a:xfrm>
            <a:off x="4331986" y="3520440"/>
            <a:ext cx="4740878" cy="3291840"/>
          </a:xfrm>
          <a:prstGeom prst="rect">
            <a:avLst/>
          </a:prstGeom>
        </p:spPr>
      </p:pic>
      <p:sp>
        <p:nvSpPr>
          <p:cNvPr id="9" name="Rectangle 6"/>
          <p:cNvSpPr>
            <a:spLocks noGrp="1" noChangeArrowheads="1"/>
          </p:cNvSpPr>
          <p:nvPr>
            <p:ph type="sldNum" sz="quarter" idx="10"/>
          </p:nvPr>
        </p:nvSpPr>
        <p:spPr/>
        <p:txBody>
          <a:bodyPr/>
          <a:lstStyle/>
          <a:p>
            <a:pPr>
              <a:defRPr/>
            </a:pPr>
            <a:fld id="{5C70D49C-38C6-40FC-8204-FE80D2F8E85E}" type="slidenum">
              <a:rPr lang="en-US"/>
              <a:pPr>
                <a:defRPr/>
              </a:pPr>
              <a:t>118</a:t>
            </a:fld>
            <a:endParaRPr lang="en-US" dirty="0"/>
          </a:p>
        </p:txBody>
      </p:sp>
      <p:sp>
        <p:nvSpPr>
          <p:cNvPr id="54579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5091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Next Sequence</a:t>
            </a:r>
            <a:endParaRPr lang="en-US" sz="2200" i="1" dirty="0">
              <a:solidFill>
                <a:schemeClr val="tx1"/>
              </a:solidFill>
              <a:effectLst>
                <a:outerShdw blurRad="38100" dist="38100" dir="2700000" algn="tl">
                  <a:srgbClr val="000000"/>
                </a:outerShdw>
              </a:effectLst>
              <a:cs typeface="+mn-cs"/>
            </a:endParaRPr>
          </a:p>
        </p:txBody>
      </p:sp>
      <p:sp>
        <p:nvSpPr>
          <p:cNvPr id="550917" name="Text Box 5"/>
          <p:cNvSpPr txBox="1">
            <a:spLocks noChangeArrowheads="1"/>
          </p:cNvSpPr>
          <p:nvPr/>
        </p:nvSpPr>
        <p:spPr bwMode="auto">
          <a:xfrm>
            <a:off x="1341333" y="2377440"/>
            <a:ext cx="10722187" cy="718388"/>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program has saved all data from Sequence 1 and data collection for Feature 1, Sequence 2 is started by clicking the Start button (or </a:t>
            </a:r>
            <a:r>
              <a:rPr lang="en-US" sz="2200"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key)</a:t>
            </a:r>
            <a:r>
              <a:rPr lang="en-US" dirty="0">
                <a:solidFill>
                  <a:schemeClr val="tx1"/>
                </a:solidFill>
                <a:effectLst>
                  <a:outerShdw blurRad="38100" dist="38100" dir="2700000" algn="tl">
                    <a:srgbClr val="000000"/>
                  </a:outerShdw>
                </a:effectLst>
                <a:cs typeface="+mn-cs"/>
              </a:rPr>
              <a:t>.</a:t>
            </a:r>
          </a:p>
        </p:txBody>
      </p:sp>
      <p:sp>
        <p:nvSpPr>
          <p:cNvPr id="55091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5091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1" name="slide 11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95538" y="2377441"/>
            <a:ext cx="406208" cy="295835"/>
          </a:xfrm>
          <a:prstGeom prst="rect">
            <a:avLst/>
          </a:prstGeom>
          <a:noFill/>
          <a:ln w="9525">
            <a:noFill/>
            <a:miter lim="800000"/>
            <a:headEnd/>
            <a:tailEnd/>
          </a:ln>
        </p:spPr>
      </p:pic>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18-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1981200"/>
            <a:ext cx="406208" cy="304800"/>
          </a:xfrm>
          <a:prstGeom prst="rect">
            <a:avLst/>
          </a:prstGeom>
        </p:spPr>
      </p:pic>
      <p:sp>
        <p:nvSpPr>
          <p:cNvPr id="14" name="Rectangle 13"/>
          <p:cNvSpPr>
            <a:spLocks noChangeAspect="1"/>
          </p:cNvSpPr>
          <p:nvPr/>
        </p:nvSpPr>
        <p:spPr bwMode="auto">
          <a:xfrm>
            <a:off x="6346857" y="3739896"/>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50916"/>
                                        </p:tgtEl>
                                        <p:attrNameLst>
                                          <p:attrName>style.visibility</p:attrName>
                                        </p:attrNameLst>
                                      </p:cBhvr>
                                      <p:to>
                                        <p:strVal val="visible"/>
                                      </p:to>
                                    </p:set>
                                    <p:animEffect transition="in" filter="fade">
                                      <p:cBhvr>
                                        <p:cTn id="10" dur="2000"/>
                                        <p:tgtEl>
                                          <p:spTgt spid="55091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90" fill="hold"/>
                                        <p:tgtEl>
                                          <p:spTgt spid="13"/>
                                        </p:tgtEl>
                                      </p:cBhvr>
                                    </p:cmd>
                                  </p:childTnLst>
                                </p:cTn>
                              </p:par>
                            </p:childTnLst>
                          </p:cTn>
                        </p:par>
                        <p:par>
                          <p:cTn id="14" fill="hold">
                            <p:stCondLst>
                              <p:cond delay="3590"/>
                            </p:stCondLst>
                            <p:childTnLst>
                              <p:par>
                                <p:cTn id="15" presetID="10" presetClass="entr" presetSubtype="0" fill="hold" grpId="0" nodeType="afterEffect">
                                  <p:stCondLst>
                                    <p:cond delay="500"/>
                                  </p:stCondLst>
                                  <p:childTnLst>
                                    <p:set>
                                      <p:cBhvr>
                                        <p:cTn id="16" dur="1" fill="hold">
                                          <p:stCondLst>
                                            <p:cond delay="0"/>
                                          </p:stCondLst>
                                        </p:cTn>
                                        <p:tgtEl>
                                          <p:spTgt spid="550917"/>
                                        </p:tgtEl>
                                        <p:attrNameLst>
                                          <p:attrName>style.visibility</p:attrName>
                                        </p:attrNameLst>
                                      </p:cBhvr>
                                      <p:to>
                                        <p:strVal val="visible"/>
                                      </p:to>
                                    </p:set>
                                    <p:animEffect transition="in" filter="fade">
                                      <p:cBhvr>
                                        <p:cTn id="17" dur="2000"/>
                                        <p:tgtEl>
                                          <p:spTgt spid="550917"/>
                                        </p:tgtEl>
                                      </p:cBhvr>
                                    </p:animEffect>
                                  </p:childTnLst>
                                </p:cTn>
                              </p:par>
                            </p:childTnLst>
                          </p:cTn>
                        </p:par>
                        <p:par>
                          <p:cTn id="18" fill="hold">
                            <p:stCondLst>
                              <p:cond delay="6090"/>
                            </p:stCondLst>
                            <p:childTnLst>
                              <p:par>
                                <p:cTn id="19" presetID="1" presetClass="mediacall" presetSubtype="0" fill="hold" nodeType="afterEffect">
                                  <p:stCondLst>
                                    <p:cond delay="500"/>
                                  </p:stCondLst>
                                  <p:childTnLst>
                                    <p:cmd type="call" cmd="playFrom(0.0)">
                                      <p:cBhvr>
                                        <p:cTn id="20" dur="10401" fill="hold"/>
                                        <p:tgtEl>
                                          <p:spTgt spid="11"/>
                                        </p:tgtEl>
                                      </p:cBhvr>
                                    </p:cmd>
                                  </p:childTnLst>
                                </p:cTn>
                              </p:par>
                              <p:par>
                                <p:cTn id="21" presetID="10" presetClass="entr" presetSubtype="0" repeatCount="5000" fill="hold" grpId="0" nodeType="withEffect">
                                  <p:stCondLst>
                                    <p:cond delay="9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subTnLst>
                                    <p:set>
                                      <p:cBhvr override="childStyle">
                                        <p:cTn dur="1" fill="hold" display="0" masterRel="sameClick" afterEffect="1">
                                          <p:stCondLst>
                                            <p:cond evt="end" delay="0">
                                              <p:tn val="21"/>
                                            </p:cond>
                                          </p:stCondLst>
                                        </p:cTn>
                                        <p:tgtEl>
                                          <p:spTgt spid="14"/>
                                        </p:tgtEl>
                                        <p:attrNameLst>
                                          <p:attrName>style.visibility</p:attrName>
                                        </p:attrNameLst>
                                      </p:cBhvr>
                                      <p:to>
                                        <p:strVal val="hidden"/>
                                      </p:to>
                                    </p:set>
                                  </p:subTnLst>
                                </p:cTn>
                              </p:par>
                            </p:childTnLst>
                          </p:cTn>
                        </p:par>
                        <p:par>
                          <p:cTn id="24" fill="hold">
                            <p:stCondLst>
                              <p:cond delay="20090"/>
                            </p:stCondLst>
                            <p:childTnLst>
                              <p:par>
                                <p:cTn id="25" presetID="1" presetClass="mediacall" presetSubtype="0" fill="hold" nodeType="afterEffect">
                                  <p:stCondLst>
                                    <p:cond delay="5000"/>
                                  </p:stCondLst>
                                  <p:childTnLst>
                                    <p:cmd type="call" cmd="playFrom(0.0)">
                                      <p:cBhvr>
                                        <p:cTn id="26"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6"/>
                </p:tgtEl>
              </p:cMediaNode>
            </p:audio>
          </p:childTnLst>
        </p:cTn>
      </p:par>
    </p:tnLst>
    <p:bldLst>
      <p:bldP spid="550916" grpId="0"/>
      <p:bldP spid="550917" grpId="0"/>
      <p:bldP spid="12" grpId="0"/>
      <p:bldP spid="1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lide 119-1.jpg"/>
          <p:cNvPicPr>
            <a:picLocks noChangeAspect="1"/>
          </p:cNvPicPr>
          <p:nvPr/>
        </p:nvPicPr>
        <p:blipFill>
          <a:blip r:embed="rId9" cstate="print"/>
          <a:stretch>
            <a:fillRect/>
          </a:stretch>
        </p:blipFill>
        <p:spPr>
          <a:xfrm>
            <a:off x="4345416" y="3520440"/>
            <a:ext cx="4714018" cy="3291840"/>
          </a:xfrm>
          <a:prstGeom prst="rect">
            <a:avLst/>
          </a:prstGeom>
        </p:spPr>
      </p:pic>
      <p:sp>
        <p:nvSpPr>
          <p:cNvPr id="9" name="Rectangle 6"/>
          <p:cNvSpPr>
            <a:spLocks noGrp="1" noChangeArrowheads="1"/>
          </p:cNvSpPr>
          <p:nvPr>
            <p:ph type="sldNum" sz="quarter" idx="10"/>
          </p:nvPr>
        </p:nvSpPr>
        <p:spPr/>
        <p:txBody>
          <a:bodyPr/>
          <a:lstStyle/>
          <a:p>
            <a:pPr>
              <a:defRPr/>
            </a:pPr>
            <a:fld id="{E4B3C9D9-0B4A-475D-A4E5-217DD2C19700}" type="slidenum">
              <a:rPr lang="en-US"/>
              <a:pPr>
                <a:defRPr/>
              </a:pPr>
              <a:t>119</a:t>
            </a:fld>
            <a:endParaRPr lang="en-US" dirty="0"/>
          </a:p>
        </p:txBody>
      </p:sp>
      <p:sp>
        <p:nvSpPr>
          <p:cNvPr id="54784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5501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Auto-Print</a:t>
            </a:r>
            <a:endParaRPr lang="en-US" sz="2200" i="1" dirty="0">
              <a:solidFill>
                <a:schemeClr val="tx1"/>
              </a:solidFill>
              <a:effectLst>
                <a:outerShdw blurRad="38100" dist="38100" dir="2700000" algn="tl">
                  <a:srgbClr val="000000"/>
                </a:outerShdw>
              </a:effectLst>
              <a:cs typeface="+mn-cs"/>
            </a:endParaRPr>
          </a:p>
        </p:txBody>
      </p:sp>
      <p:sp>
        <p:nvSpPr>
          <p:cNvPr id="555013"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When Auto-Print is selected from the Auto-Print button, the program prints the test report after all sequences are completed.  Click </a:t>
            </a:r>
            <a:r>
              <a:rPr lang="en-US" dirty="0" smtClean="0">
                <a:solidFill>
                  <a:schemeClr val="tx1"/>
                </a:solidFill>
                <a:effectLst>
                  <a:outerShdw blurRad="38100" dist="38100" dir="2700000" algn="tl">
                    <a:srgbClr val="000000"/>
                  </a:outerShdw>
                </a:effectLst>
                <a:cs typeface="+mn-cs"/>
              </a:rPr>
              <a:t>“Start” </a:t>
            </a:r>
            <a:r>
              <a:rPr lang="en-US" dirty="0">
                <a:solidFill>
                  <a:schemeClr val="tx1"/>
                </a:solidFill>
                <a:effectLst>
                  <a:outerShdw blurRad="38100" dist="38100" dir="2700000" algn="tl">
                    <a:srgbClr val="000000"/>
                  </a:outerShdw>
                </a:effectLst>
                <a:cs typeface="+mn-cs"/>
              </a:rPr>
              <a:t>to print or “Cancel” to abort printing.</a:t>
            </a:r>
          </a:p>
        </p:txBody>
      </p:sp>
      <p:sp>
        <p:nvSpPr>
          <p:cNvPr id="55501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5501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19-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34186" y="1981200"/>
            <a:ext cx="406208" cy="304800"/>
          </a:xfrm>
          <a:prstGeom prst="rect">
            <a:avLst/>
          </a:prstGeom>
        </p:spPr>
      </p:pic>
      <p:pic>
        <p:nvPicPr>
          <p:cNvPr id="18" name="Picture 17" descr="slide 119-2.jpg"/>
          <p:cNvPicPr>
            <a:picLocks noChangeAspect="1"/>
          </p:cNvPicPr>
          <p:nvPr/>
        </p:nvPicPr>
        <p:blipFill>
          <a:blip r:embed="rId11" cstate="print"/>
          <a:stretch>
            <a:fillRect/>
          </a:stretch>
        </p:blipFill>
        <p:spPr>
          <a:xfrm>
            <a:off x="4345416" y="3520440"/>
            <a:ext cx="4714018" cy="3291840"/>
          </a:xfrm>
          <a:prstGeom prst="rect">
            <a:avLst/>
          </a:prstGeom>
        </p:spPr>
      </p:pic>
      <p:sp>
        <p:nvSpPr>
          <p:cNvPr id="14" name="Rectangle 13"/>
          <p:cNvSpPr/>
          <p:nvPr/>
        </p:nvSpPr>
        <p:spPr bwMode="auto">
          <a:xfrm>
            <a:off x="6888679" y="6479930"/>
            <a:ext cx="402709" cy="12089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7340600" y="6483228"/>
            <a:ext cx="402336" cy="1143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9" name="slide 119-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2377440"/>
            <a:ext cx="406208" cy="304800"/>
          </a:xfrm>
          <a:prstGeom prst="rect">
            <a:avLst/>
          </a:prstGeom>
        </p:spPr>
      </p:pic>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55012"/>
                                        </p:tgtEl>
                                        <p:attrNameLst>
                                          <p:attrName>style.visibility</p:attrName>
                                        </p:attrNameLst>
                                      </p:cBhvr>
                                      <p:to>
                                        <p:strVal val="visible"/>
                                      </p:to>
                                    </p:set>
                                    <p:animEffect transition="in" filter="fade">
                                      <p:cBhvr>
                                        <p:cTn id="10" dur="2000"/>
                                        <p:tgtEl>
                                          <p:spTgt spid="55501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38" fill="hold"/>
                                        <p:tgtEl>
                                          <p:spTgt spid="13"/>
                                        </p:tgtEl>
                                      </p:cBhvr>
                                    </p:cmd>
                                  </p:childTnLst>
                                </p:cTn>
                              </p:par>
                            </p:childTnLst>
                          </p:cTn>
                        </p:par>
                        <p:par>
                          <p:cTn id="14" fill="hold">
                            <p:stCondLst>
                              <p:cond delay="3938"/>
                            </p:stCondLst>
                            <p:childTnLst>
                              <p:par>
                                <p:cTn id="15" presetID="10" presetClass="entr" presetSubtype="0" fill="hold" grpId="0" nodeType="afterEffect">
                                  <p:stCondLst>
                                    <p:cond delay="500"/>
                                  </p:stCondLst>
                                  <p:childTnLst>
                                    <p:set>
                                      <p:cBhvr>
                                        <p:cTn id="16" dur="1" fill="hold">
                                          <p:stCondLst>
                                            <p:cond delay="0"/>
                                          </p:stCondLst>
                                        </p:cTn>
                                        <p:tgtEl>
                                          <p:spTgt spid="555013"/>
                                        </p:tgtEl>
                                        <p:attrNameLst>
                                          <p:attrName>style.visibility</p:attrName>
                                        </p:attrNameLst>
                                      </p:cBhvr>
                                      <p:to>
                                        <p:strVal val="visible"/>
                                      </p:to>
                                    </p:set>
                                    <p:animEffect transition="in" filter="fade">
                                      <p:cBhvr>
                                        <p:cTn id="17" dur="2000"/>
                                        <p:tgtEl>
                                          <p:spTgt spid="555013"/>
                                        </p:tgtEl>
                                      </p:cBhvr>
                                    </p:animEffect>
                                  </p:childTnLst>
                                </p:cTn>
                              </p:par>
                            </p:childTnLst>
                          </p:cTn>
                        </p:par>
                        <p:par>
                          <p:cTn id="18" fill="hold">
                            <p:stCondLst>
                              <p:cond delay="6438"/>
                            </p:stCondLst>
                            <p:childTnLst>
                              <p:par>
                                <p:cTn id="19" presetID="1" presetClass="mediacall" presetSubtype="0" fill="hold" nodeType="afterEffect">
                                  <p:stCondLst>
                                    <p:cond delay="500"/>
                                  </p:stCondLst>
                                  <p:childTnLst>
                                    <p:cmd type="call" cmd="playFrom(0.0)">
                                      <p:cBhvr>
                                        <p:cTn id="20" dur="11888" fill="hold"/>
                                        <p:tgtEl>
                                          <p:spTgt spid="19"/>
                                        </p:tgtEl>
                                      </p:cBhvr>
                                    </p:cmd>
                                  </p:childTnLst>
                                </p:cTn>
                              </p:par>
                              <p:par>
                                <p:cTn id="21" presetID="10" presetClass="entr" presetSubtype="0" fill="hold" nodeType="withEffect">
                                  <p:stCondLst>
                                    <p:cond delay="2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par>
                                <p:cTn id="24" presetID="10" presetClass="entr" presetSubtype="0" repeatCount="3000" fill="hold" grpId="0" nodeType="withEffect">
                                  <p:stCondLst>
                                    <p:cond delay="8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par>
                                <p:cTn id="27" presetID="10" presetClass="entr" presetSubtype="0" repeatCount="3000" fill="hold" grpId="0" nodeType="withEffect">
                                  <p:stCondLst>
                                    <p:cond delay="11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par>
                          <p:cTn id="30" fill="hold">
                            <p:stCondLst>
                              <p:cond delay="20438"/>
                            </p:stCondLst>
                            <p:childTnLst>
                              <p:par>
                                <p:cTn id="31" presetID="1" presetClass="mediacall" presetSubtype="0" fill="hold" nodeType="afterEffect">
                                  <p:stCondLst>
                                    <p:cond delay="5000"/>
                                  </p:stCondLst>
                                  <p:childTnLst>
                                    <p:cmd type="call" cmd="playFrom(0.0)">
                                      <p:cBhvr>
                                        <p:cTn id="32"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vol="80000" mute="1" showWhenStopped="0">
                <p:cTn id="35" fill="hold" display="0">
                  <p:stCondLst>
                    <p:cond delay="indefinite"/>
                  </p:stCondLst>
                  <p:endCondLst>
                    <p:cond evt="onStopAudio" delay="0">
                      <p:tgtEl>
                        <p:sldTgt/>
                      </p:tgtEl>
                    </p:cond>
                  </p:endCondLst>
                </p:cTn>
                <p:tgtEl>
                  <p:spTgt spid="16"/>
                </p:tgtEl>
              </p:cMediaNode>
            </p:audio>
          </p:childTnLst>
        </p:cTn>
      </p:par>
    </p:tnLst>
    <p:bldLst>
      <p:bldP spid="555012" grpId="0"/>
      <p:bldP spid="555013" grpId="0"/>
      <p:bldP spid="12" grpId="0"/>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F63AA8A1-F85E-4C46-A70A-DFBEFA406976}" type="slidenum">
              <a:rPr lang="en-US"/>
              <a:pPr>
                <a:defRPr/>
              </a:pPr>
              <a:t>12</a:t>
            </a:fld>
            <a:endParaRPr lang="en-US" dirty="0"/>
          </a:p>
        </p:txBody>
      </p:sp>
      <p:sp>
        <p:nvSpPr>
          <p:cNvPr id="3789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2256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32256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Modes of </a:t>
            </a:r>
            <a:r>
              <a:rPr lang="en-US" sz="2200" i="1" dirty="0" smtClean="0">
                <a:solidFill>
                  <a:schemeClr val="tx1"/>
                </a:solidFill>
                <a:effectLst>
                  <a:outerShdw blurRad="38100" dist="38100" dir="2700000" algn="tl">
                    <a:srgbClr val="000000"/>
                  </a:outerShdw>
                </a:effectLst>
                <a:cs typeface="+mn-cs"/>
              </a:rPr>
              <a:t>Vibration</a:t>
            </a:r>
            <a:endParaRPr lang="en-US" sz="2200" i="1" dirty="0">
              <a:solidFill>
                <a:schemeClr val="tx1"/>
              </a:solidFill>
              <a:effectLst>
                <a:outerShdw blurRad="38100" dist="38100" dir="2700000" algn="tl">
                  <a:srgbClr val="000000"/>
                </a:outerShdw>
              </a:effectLst>
              <a:cs typeface="+mn-cs"/>
            </a:endParaRPr>
          </a:p>
        </p:txBody>
      </p:sp>
      <p:sp>
        <p:nvSpPr>
          <p:cNvPr id="322565" name="Text Box 5"/>
          <p:cNvSpPr txBox="1">
            <a:spLocks noChangeArrowheads="1"/>
          </p:cNvSpPr>
          <p:nvPr/>
        </p:nvSpPr>
        <p:spPr bwMode="auto">
          <a:xfrm>
            <a:off x="1341333" y="2377440"/>
            <a:ext cx="10722187" cy="2775361"/>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Several types of sound waves travel through solid materials.  There are longitudinal (compression) waves where the particles vibrate back and forth in the same direction as the motion of sound.  There are also shear (transverse) waves where the particles vibrate back and forth in a direction that is perpendicular to the motion of sound.</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high frequency particle vibrations of sound waves are propagated in homogeneous solid objects in the same manner as directed light beams.  Sound beams are reflected, partially or totally, at any surface acting as a boundary between the object and a gas, liquid or other type of </a:t>
            </a:r>
            <a:r>
              <a:rPr lang="en-US" dirty="0" smtClean="0">
                <a:solidFill>
                  <a:schemeClr val="tx1"/>
                </a:solidFill>
                <a:effectLst>
                  <a:outerShdw blurRad="38100" dist="38100" dir="2700000" algn="tl">
                    <a:srgbClr val="000000"/>
                  </a:outerShdw>
                </a:effectLst>
                <a:cs typeface="+mn-cs"/>
              </a:rPr>
              <a:t>solids.  </a:t>
            </a:r>
            <a:r>
              <a:rPr lang="en-US" dirty="0">
                <a:solidFill>
                  <a:schemeClr val="tx1"/>
                </a:solidFill>
                <a:effectLst>
                  <a:outerShdw blurRad="38100" dist="38100" dir="2700000" algn="tl">
                    <a:srgbClr val="000000"/>
                  </a:outerShdw>
                </a:effectLst>
                <a:cs typeface="+mn-cs"/>
              </a:rPr>
              <a:t>As with echo-sounding in sonar applications, the ultrasonic pulses reflect from interfaces thereby enabling detection of the presence and location of the interfaces. </a:t>
            </a:r>
            <a:endParaRPr lang="en-US" dirty="0">
              <a:solidFill>
                <a:schemeClr val="tx1"/>
              </a:solidFill>
              <a:effectLst>
                <a:outerShdw blurRad="38100" dist="38100" dir="2700000" algn="tl">
                  <a:srgbClr val="000000"/>
                </a:outerShdw>
              </a:effectLst>
              <a:latin typeface="Tahoma" pitchFamily="34" charset="0"/>
              <a:cs typeface="+mn-cs"/>
            </a:endParaRPr>
          </a:p>
        </p:txBody>
      </p:sp>
      <p:pic>
        <p:nvPicPr>
          <p:cNvPr id="7" name="1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795540" y="2551582"/>
            <a:ext cx="406208" cy="295835"/>
          </a:xfrm>
          <a:prstGeom prst="rect">
            <a:avLst/>
          </a:prstGeom>
          <a:noFill/>
          <a:ln w="9525">
            <a:noFill/>
            <a:miter lim="800000"/>
            <a:headEnd/>
            <a:tailEnd/>
          </a:ln>
        </p:spPr>
      </p:pic>
      <p:pic>
        <p:nvPicPr>
          <p:cNvPr id="8" name="1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rcRect/>
          <a:stretch>
            <a:fillRect/>
          </a:stretch>
        </p:blipFill>
        <p:spPr bwMode="auto">
          <a:xfrm>
            <a:off x="12795540" y="4104717"/>
            <a:ext cx="406208" cy="295835"/>
          </a:xfrm>
          <a:prstGeom prst="rect">
            <a:avLst/>
          </a:prstGeom>
          <a:noFill/>
          <a:ln w="9525">
            <a:noFill/>
            <a:miter lim="800000"/>
            <a:headEnd/>
            <a:tailEnd/>
          </a:ln>
        </p:spPr>
      </p:pic>
      <p:pic>
        <p:nvPicPr>
          <p:cNvPr id="10"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25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2564"/>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322565">
                                            <p:txEl>
                                              <p:pRg st="0" end="0"/>
                                            </p:txEl>
                                          </p:spTgt>
                                        </p:tgtEl>
                                        <p:attrNameLst>
                                          <p:attrName>style.visibility</p:attrName>
                                        </p:attrNameLst>
                                      </p:cBhvr>
                                      <p:to>
                                        <p:strVal val="visible"/>
                                      </p:to>
                                    </p:set>
                                    <p:animEffect transition="in" filter="fade">
                                      <p:cBhvr>
                                        <p:cTn id="12" dur="2000"/>
                                        <p:tgtEl>
                                          <p:spTgt spid="322565">
                                            <p:txEl>
                                              <p:pRg st="0" end="0"/>
                                            </p:txEl>
                                          </p:spTgt>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21871" fill="hold"/>
                                        <p:tgtEl>
                                          <p:spTgt spid="7"/>
                                        </p:tgtEl>
                                      </p:cBhvr>
                                    </p:cmd>
                                  </p:childTnLst>
                                </p:cTn>
                              </p:par>
                            </p:childTnLst>
                          </p:cTn>
                        </p:par>
                        <p:par>
                          <p:cTn id="16" fill="hold">
                            <p:stCondLst>
                              <p:cond delay="24871"/>
                            </p:stCondLst>
                            <p:childTnLst>
                              <p:par>
                                <p:cTn id="17" presetID="10" presetClass="entr" presetSubtype="0" fill="hold" nodeType="afterEffect">
                                  <p:stCondLst>
                                    <p:cond delay="500"/>
                                  </p:stCondLst>
                                  <p:childTnLst>
                                    <p:set>
                                      <p:cBhvr>
                                        <p:cTn id="18" dur="1" fill="hold">
                                          <p:stCondLst>
                                            <p:cond delay="0"/>
                                          </p:stCondLst>
                                        </p:cTn>
                                        <p:tgtEl>
                                          <p:spTgt spid="322565">
                                            <p:txEl>
                                              <p:pRg st="1" end="1"/>
                                            </p:txEl>
                                          </p:spTgt>
                                        </p:tgtEl>
                                        <p:attrNameLst>
                                          <p:attrName>style.visibility</p:attrName>
                                        </p:attrNameLst>
                                      </p:cBhvr>
                                      <p:to>
                                        <p:strVal val="visible"/>
                                      </p:to>
                                    </p:set>
                                    <p:animEffect transition="in" filter="fade">
                                      <p:cBhvr>
                                        <p:cTn id="19" dur="2000"/>
                                        <p:tgtEl>
                                          <p:spTgt spid="322565">
                                            <p:txEl>
                                              <p:pRg st="1" end="1"/>
                                            </p:txEl>
                                          </p:spTgt>
                                        </p:tgtEl>
                                      </p:cBhvr>
                                    </p:animEffect>
                                  </p:childTnLst>
                                </p:cTn>
                              </p:par>
                            </p:childTnLst>
                          </p:cTn>
                        </p:par>
                        <p:par>
                          <p:cTn id="20" fill="hold">
                            <p:stCondLst>
                              <p:cond delay="27371"/>
                            </p:stCondLst>
                            <p:childTnLst>
                              <p:par>
                                <p:cTn id="21" presetID="1" presetClass="mediacall" presetSubtype="0" fill="hold" nodeType="afterEffect">
                                  <p:stCondLst>
                                    <p:cond delay="500"/>
                                  </p:stCondLst>
                                  <p:childTnLst>
                                    <p:cmd type="call" cmd="playFrom(0.0)">
                                      <p:cBhvr>
                                        <p:cTn id="22" dur="29767" fill="hold"/>
                                        <p:tgtEl>
                                          <p:spTgt spid="8"/>
                                        </p:tgtEl>
                                      </p:cBhvr>
                                    </p:cmd>
                                  </p:childTnLst>
                                </p:cTn>
                              </p:par>
                            </p:childTnLst>
                          </p:cTn>
                        </p:par>
                        <p:par>
                          <p:cTn id="23" fill="hold">
                            <p:stCondLst>
                              <p:cond delay="57638"/>
                            </p:stCondLst>
                            <p:childTnLst>
                              <p:par>
                                <p:cTn id="24" presetID="1" presetClass="mediacall" presetSubtype="0" fill="hold" nodeType="afterEffect">
                                  <p:stCondLst>
                                    <p:cond delay="5000"/>
                                  </p:stCondLst>
                                  <p:childTnLst>
                                    <p:cmd type="call" cmd="playFrom(0.0)">
                                      <p:cBhvr>
                                        <p:cTn id="25" dur="14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mute="1" showWhenStopped="0">
                <p:cTn id="28" fill="hold" display="0">
                  <p:stCondLst>
                    <p:cond delay="indefinite"/>
                  </p:stCondLst>
                  <p:endCondLst>
                    <p:cond evt="onStopAudio" delay="0">
                      <p:tgtEl>
                        <p:sldTgt/>
                      </p:tgtEl>
                    </p:cond>
                  </p:endCondLst>
                </p:cTn>
                <p:tgtEl>
                  <p:spTgt spid="10"/>
                </p:tgtEl>
              </p:cMediaNode>
            </p:audio>
          </p:childTnLst>
        </p:cTn>
      </p:par>
    </p:tnLst>
    <p:bldLst>
      <p:bldP spid="322563" grpId="0"/>
      <p:bldP spid="32256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DCE76673-CE4A-45BA-9342-2C0816374AA0}" type="slidenum">
              <a:rPr lang="en-US"/>
              <a:pPr>
                <a:defRPr/>
              </a:pPr>
              <a:t>120</a:t>
            </a:fld>
            <a:endParaRPr lang="en-US" dirty="0"/>
          </a:p>
        </p:txBody>
      </p:sp>
      <p:sp>
        <p:nvSpPr>
          <p:cNvPr id="54989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5706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Test Report</a:t>
            </a:r>
            <a:endParaRPr lang="en-US" sz="2200" i="1" dirty="0">
              <a:solidFill>
                <a:schemeClr val="tx1"/>
              </a:solidFill>
              <a:effectLst>
                <a:outerShdw blurRad="38100" dist="38100" dir="2700000" algn="tl">
                  <a:srgbClr val="000000"/>
                </a:outerShdw>
              </a:effectLst>
              <a:cs typeface="+mn-cs"/>
            </a:endParaRPr>
          </a:p>
        </p:txBody>
      </p:sp>
      <p:sp>
        <p:nvSpPr>
          <p:cNvPr id="557061" name="Text Box 5"/>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When </a:t>
            </a:r>
            <a:r>
              <a:rPr lang="en-US" dirty="0" smtClean="0">
                <a:solidFill>
                  <a:schemeClr val="tx1"/>
                </a:solidFill>
                <a:effectLst>
                  <a:outerShdw blurRad="38100" dist="38100" dir="2700000" algn="tl">
                    <a:srgbClr val="000000"/>
                  </a:outerShdw>
                </a:effectLst>
                <a:cs typeface="+mn-cs"/>
              </a:rPr>
              <a:t>printing is selected, </a:t>
            </a:r>
            <a:r>
              <a:rPr lang="en-US" dirty="0">
                <a:solidFill>
                  <a:schemeClr val="tx1"/>
                </a:solidFill>
                <a:effectLst>
                  <a:outerShdw blurRad="38100" dist="38100" dir="2700000" algn="tl">
                    <a:srgbClr val="000000"/>
                  </a:outerShdw>
                </a:effectLst>
                <a:cs typeface="+mn-cs"/>
              </a:rPr>
              <a:t>the program displays the print progress in the Print window.</a:t>
            </a:r>
          </a:p>
        </p:txBody>
      </p:sp>
      <p:sp>
        <p:nvSpPr>
          <p:cNvPr id="55706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5706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2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2734186" y="1981200"/>
            <a:ext cx="406208" cy="304800"/>
          </a:xfrm>
          <a:prstGeom prst="rect">
            <a:avLst/>
          </a:prstGeom>
        </p:spPr>
      </p:pic>
      <p:pic>
        <p:nvPicPr>
          <p:cNvPr id="14" name="Picture 13" descr="slide 119-1.jpg"/>
          <p:cNvPicPr>
            <a:picLocks noChangeAspect="1"/>
          </p:cNvPicPr>
          <p:nvPr/>
        </p:nvPicPr>
        <p:blipFill>
          <a:blip r:embed="rId10" cstate="print"/>
          <a:stretch>
            <a:fillRect/>
          </a:stretch>
        </p:blipFill>
        <p:spPr>
          <a:xfrm>
            <a:off x="4345417" y="3520440"/>
            <a:ext cx="4714018" cy="3291840"/>
          </a:xfrm>
          <a:prstGeom prst="rect">
            <a:avLst/>
          </a:prstGeom>
        </p:spPr>
      </p:pic>
      <p:pic>
        <p:nvPicPr>
          <p:cNvPr id="15" name="Picture 14" descr="slide 120.jpg"/>
          <p:cNvPicPr>
            <a:picLocks noChangeAspect="1"/>
          </p:cNvPicPr>
          <p:nvPr/>
        </p:nvPicPr>
        <p:blipFill>
          <a:blip r:embed="rId11" cstate="print"/>
          <a:stretch>
            <a:fillRect/>
          </a:stretch>
        </p:blipFill>
        <p:spPr>
          <a:xfrm>
            <a:off x="4345416" y="3520440"/>
            <a:ext cx="4714018" cy="3291840"/>
          </a:xfrm>
          <a:prstGeom prst="rect">
            <a:avLst/>
          </a:prstGeom>
        </p:spPr>
      </p:pic>
      <p:pic>
        <p:nvPicPr>
          <p:cNvPr id="16" name="slide 120-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2377440"/>
            <a:ext cx="406208" cy="304800"/>
          </a:xfrm>
          <a:prstGeom prst="rect">
            <a:avLst/>
          </a:prstGeom>
        </p:spPr>
      </p:pic>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57060"/>
                                        </p:tgtEl>
                                        <p:attrNameLst>
                                          <p:attrName>style.visibility</p:attrName>
                                        </p:attrNameLst>
                                      </p:cBhvr>
                                      <p:to>
                                        <p:strVal val="visible"/>
                                      </p:to>
                                    </p:set>
                                    <p:animEffect transition="in" filter="fade">
                                      <p:cBhvr>
                                        <p:cTn id="10" dur="2000"/>
                                        <p:tgtEl>
                                          <p:spTgt spid="55706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881" fill="hold"/>
                                        <p:tgtEl>
                                          <p:spTgt spid="13"/>
                                        </p:tgtEl>
                                      </p:cBhvr>
                                    </p:cmd>
                                  </p:childTnLst>
                                </p:cTn>
                              </p:par>
                            </p:childTnLst>
                          </p:cTn>
                        </p:par>
                        <p:par>
                          <p:cTn id="14" fill="hold">
                            <p:stCondLst>
                              <p:cond delay="3381"/>
                            </p:stCondLst>
                            <p:childTnLst>
                              <p:par>
                                <p:cTn id="15" presetID="10" presetClass="entr" presetSubtype="0" fill="hold" grpId="0" nodeType="afterEffect">
                                  <p:stCondLst>
                                    <p:cond delay="500"/>
                                  </p:stCondLst>
                                  <p:childTnLst>
                                    <p:set>
                                      <p:cBhvr>
                                        <p:cTn id="16" dur="1" fill="hold">
                                          <p:stCondLst>
                                            <p:cond delay="0"/>
                                          </p:stCondLst>
                                        </p:cTn>
                                        <p:tgtEl>
                                          <p:spTgt spid="557061"/>
                                        </p:tgtEl>
                                        <p:attrNameLst>
                                          <p:attrName>style.visibility</p:attrName>
                                        </p:attrNameLst>
                                      </p:cBhvr>
                                      <p:to>
                                        <p:strVal val="visible"/>
                                      </p:to>
                                    </p:set>
                                    <p:animEffect transition="in" filter="fade">
                                      <p:cBhvr>
                                        <p:cTn id="17" dur="2000"/>
                                        <p:tgtEl>
                                          <p:spTgt spid="557061"/>
                                        </p:tgtEl>
                                      </p:cBhvr>
                                    </p:animEffect>
                                  </p:childTnLst>
                                </p:cTn>
                              </p:par>
                            </p:childTnLst>
                          </p:cTn>
                        </p:par>
                        <p:par>
                          <p:cTn id="18" fill="hold">
                            <p:stCondLst>
                              <p:cond delay="5881"/>
                            </p:stCondLst>
                            <p:childTnLst>
                              <p:par>
                                <p:cTn id="19" presetID="1" presetClass="mediacall" presetSubtype="0" fill="hold" nodeType="afterEffect">
                                  <p:stCondLst>
                                    <p:cond delay="500"/>
                                  </p:stCondLst>
                                  <p:childTnLst>
                                    <p:cmd type="call" cmd="playFrom(0.0)">
                                      <p:cBhvr>
                                        <p:cTn id="20" dur="4642" fill="hold"/>
                                        <p:tgtEl>
                                          <p:spTgt spid="16"/>
                                        </p:tgtEl>
                                      </p:cBhvr>
                                    </p:cmd>
                                  </p:childTnLst>
                                </p:cTn>
                              </p:par>
                              <p:par>
                                <p:cTn id="21" presetID="10" presetClass="entr" presetSubtype="0" fill="hold" nodeType="withEffect">
                                  <p:stCondLst>
                                    <p:cond delay="2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childTnLst>
                          </p:cTn>
                        </p:par>
                        <p:par>
                          <p:cTn id="24" fill="hold">
                            <p:stCondLst>
                              <p:cond delay="11023"/>
                            </p:stCondLst>
                            <p:childTnLst>
                              <p:par>
                                <p:cTn id="25" presetID="1" presetClass="mediacall" presetSubtype="0" fill="hold" nodeType="afterEffect">
                                  <p:stCondLst>
                                    <p:cond delay="5000"/>
                                  </p:stCondLst>
                                  <p:childTnLst>
                                    <p:cmd type="call" cmd="playFrom(0.0)">
                                      <p:cBhvr>
                                        <p:cTn id="26"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mute="1" showWhenStopped="0">
                <p:cTn id="29" fill="hold" display="0">
                  <p:stCondLst>
                    <p:cond delay="indefinite"/>
                  </p:stCondLst>
                  <p:endCondLst>
                    <p:cond evt="onStopAudio" delay="0">
                      <p:tgtEl>
                        <p:sldTgt/>
                      </p:tgtEl>
                    </p:cond>
                  </p:endCondLst>
                </p:cTn>
                <p:tgtEl>
                  <p:spTgt spid="17"/>
                </p:tgtEl>
              </p:cMediaNode>
            </p:audio>
          </p:childTnLst>
        </p:cTn>
      </p:par>
    </p:tnLst>
    <p:bldLst>
      <p:bldP spid="557060" grpId="0"/>
      <p:bldP spid="557061" grpId="0"/>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lide 119-1.jpg"/>
          <p:cNvPicPr>
            <a:picLocks noChangeAspect="1"/>
          </p:cNvPicPr>
          <p:nvPr/>
        </p:nvPicPr>
        <p:blipFill>
          <a:blip r:embed="rId11" cstate="print"/>
          <a:stretch>
            <a:fillRect/>
          </a:stretch>
        </p:blipFill>
        <p:spPr>
          <a:xfrm>
            <a:off x="4345417" y="3520440"/>
            <a:ext cx="4714018" cy="3291840"/>
          </a:xfrm>
          <a:prstGeom prst="rect">
            <a:avLst/>
          </a:prstGeom>
        </p:spPr>
      </p:pic>
      <p:sp>
        <p:nvSpPr>
          <p:cNvPr id="9" name="Rectangle 6"/>
          <p:cNvSpPr>
            <a:spLocks noGrp="1" noChangeArrowheads="1"/>
          </p:cNvSpPr>
          <p:nvPr>
            <p:ph type="sldNum" sz="quarter" idx="10"/>
          </p:nvPr>
        </p:nvSpPr>
        <p:spPr/>
        <p:txBody>
          <a:bodyPr/>
          <a:lstStyle/>
          <a:p>
            <a:pPr>
              <a:defRPr/>
            </a:pPr>
            <a:fld id="{B7FFC7C1-5151-4382-B29B-48843D914A94}" type="slidenum">
              <a:rPr lang="en-US"/>
              <a:pPr>
                <a:defRPr/>
              </a:pPr>
              <a:t>121</a:t>
            </a:fld>
            <a:endParaRPr lang="en-US" dirty="0"/>
          </a:p>
        </p:txBody>
      </p:sp>
      <p:sp>
        <p:nvSpPr>
          <p:cNvPr id="55193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59109"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Once printing is completed the program automatically saves all test data to the test report database (Records.mdb).</a:t>
            </a:r>
          </a:p>
        </p:txBody>
      </p:sp>
      <p:sp>
        <p:nvSpPr>
          <p:cNvPr id="55911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5911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1" name="slide 12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734186" y="2514601"/>
            <a:ext cx="406208" cy="295835"/>
          </a:xfrm>
          <a:prstGeom prst="rect">
            <a:avLst/>
          </a:prstGeom>
          <a:noFill/>
          <a:ln w="9525">
            <a:noFill/>
            <a:miter lim="800000"/>
            <a:headEnd/>
            <a:tailEnd/>
          </a:ln>
        </p:spPr>
      </p:pic>
      <p:sp>
        <p:nvSpPr>
          <p:cNvPr id="1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a:t>
            </a:r>
            <a:r>
              <a:rPr lang="en-US" i="1" dirty="0">
                <a:solidFill>
                  <a:schemeClr val="tx1"/>
                </a:solidFill>
                <a:effectLst>
                  <a:outerShdw blurRad="38100" dist="38100" dir="2700000" algn="tl">
                    <a:srgbClr val="000000"/>
                  </a:outerShdw>
                </a:effectLst>
              </a:rPr>
              <a:t>, Save Data</a:t>
            </a:r>
            <a:endParaRPr lang="en-US" sz="2200" i="1" dirty="0">
              <a:solidFill>
                <a:schemeClr val="tx1"/>
              </a:solidFill>
              <a:effectLst>
                <a:outerShdw blurRad="38100" dist="38100" dir="2700000" algn="tl">
                  <a:srgbClr val="000000"/>
                </a:outerShdw>
              </a:effectLst>
              <a:cs typeface="+mn-cs"/>
            </a:endParaRPr>
          </a:p>
        </p:txBody>
      </p:sp>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2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tretch>
            <a:fillRect/>
          </a:stretch>
        </p:blipFill>
        <p:spPr>
          <a:xfrm>
            <a:off x="12734186" y="1981200"/>
            <a:ext cx="406208" cy="304800"/>
          </a:xfrm>
          <a:prstGeom prst="rect">
            <a:avLst/>
          </a:prstGeom>
        </p:spPr>
      </p:pic>
      <p:pic>
        <p:nvPicPr>
          <p:cNvPr id="15" name="slide 121-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2592435" y="5257800"/>
            <a:ext cx="406208" cy="304800"/>
          </a:xfrm>
          <a:prstGeom prst="rect">
            <a:avLst/>
          </a:prstGeom>
        </p:spPr>
      </p:pic>
      <p:pic>
        <p:nvPicPr>
          <p:cNvPr id="18" name="Picture 17" descr="slide 121.jpg"/>
          <p:cNvPicPr>
            <a:picLocks noChangeAspect="1"/>
          </p:cNvPicPr>
          <p:nvPr/>
        </p:nvPicPr>
        <p:blipFill>
          <a:blip r:embed="rId15" cstate="print"/>
          <a:stretch>
            <a:fillRect/>
          </a:stretch>
        </p:blipFill>
        <p:spPr>
          <a:xfrm>
            <a:off x="4336941" y="3520440"/>
            <a:ext cx="4714018" cy="3291840"/>
          </a:xfrm>
          <a:prstGeom prst="rect">
            <a:avLst/>
          </a:prstGeom>
        </p:spPr>
      </p:pic>
      <p:sp>
        <p:nvSpPr>
          <p:cNvPr id="16" name="Rectangle 15"/>
          <p:cNvSpPr/>
          <p:nvPr/>
        </p:nvSpPr>
        <p:spPr bwMode="auto">
          <a:xfrm>
            <a:off x="6513037" y="5272089"/>
            <a:ext cx="344963" cy="12162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9"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68" fill="hold"/>
                                        <p:tgtEl>
                                          <p:spTgt spid="13"/>
                                        </p:tgtEl>
                                      </p:cBhvr>
                                    </p:cmd>
                                  </p:childTnLst>
                                </p:cTn>
                              </p:par>
                            </p:childTnLst>
                          </p:cTn>
                        </p:par>
                        <p:par>
                          <p:cTn id="14" fill="hold">
                            <p:stCondLst>
                              <p:cond delay="3868"/>
                            </p:stCondLst>
                            <p:childTnLst>
                              <p:par>
                                <p:cTn id="15" presetID="10" presetClass="entr" presetSubtype="0" fill="hold" grpId="0" nodeType="afterEffect">
                                  <p:stCondLst>
                                    <p:cond delay="500"/>
                                  </p:stCondLst>
                                  <p:childTnLst>
                                    <p:set>
                                      <p:cBhvr>
                                        <p:cTn id="16" dur="1" fill="hold">
                                          <p:stCondLst>
                                            <p:cond delay="0"/>
                                          </p:stCondLst>
                                        </p:cTn>
                                        <p:tgtEl>
                                          <p:spTgt spid="559109"/>
                                        </p:tgtEl>
                                        <p:attrNameLst>
                                          <p:attrName>style.visibility</p:attrName>
                                        </p:attrNameLst>
                                      </p:cBhvr>
                                      <p:to>
                                        <p:strVal val="visible"/>
                                      </p:to>
                                    </p:set>
                                    <p:animEffect transition="in" filter="fade">
                                      <p:cBhvr>
                                        <p:cTn id="17" dur="2000"/>
                                        <p:tgtEl>
                                          <p:spTgt spid="559109"/>
                                        </p:tgtEl>
                                      </p:cBhvr>
                                    </p:animEffect>
                                  </p:childTnLst>
                                </p:cTn>
                              </p:par>
                            </p:childTnLst>
                          </p:cTn>
                        </p:par>
                        <p:par>
                          <p:cTn id="18" fill="hold">
                            <p:stCondLst>
                              <p:cond delay="6368"/>
                            </p:stCondLst>
                            <p:childTnLst>
                              <p:par>
                                <p:cTn id="19" presetID="1" presetClass="mediacall" presetSubtype="0" fill="hold" nodeType="afterEffect">
                                  <p:stCondLst>
                                    <p:cond delay="500"/>
                                  </p:stCondLst>
                                  <p:childTnLst>
                                    <p:cmd type="call" cmd="playFrom(0.0)">
                                      <p:cBhvr>
                                        <p:cTn id="20" dur="7615" fill="hold"/>
                                        <p:tgtEl>
                                          <p:spTgt spid="11"/>
                                        </p:tgtEl>
                                      </p:cBhvr>
                                    </p:cmd>
                                  </p:childTnLst>
                                </p:cTn>
                              </p:par>
                              <p:par>
                                <p:cTn id="21" presetID="10" presetClass="entr" presetSubtype="0" fill="hold" nodeType="withEffect">
                                  <p:stCondLst>
                                    <p:cond delay="2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par>
                          <p:cTn id="24" fill="hold">
                            <p:stCondLst>
                              <p:cond delay="14483"/>
                            </p:stCondLst>
                            <p:childTnLst>
                              <p:par>
                                <p:cTn id="25" presetID="1" presetClass="mediacall" presetSubtype="0" fill="hold" nodeType="afterEffect">
                                  <p:stCondLst>
                                    <p:cond delay="500"/>
                                  </p:stCondLst>
                                  <p:childTnLst>
                                    <p:cmd type="call" cmd="playFrom(0.0)">
                                      <p:cBhvr>
                                        <p:cTn id="26" dur="1484" fill="hold"/>
                                        <p:tgtEl>
                                          <p:spTgt spid="15"/>
                                        </p:tgtEl>
                                      </p:cBhvr>
                                    </p:cmd>
                                  </p:childTnLst>
                                </p:cTn>
                              </p:par>
                              <p:par>
                                <p:cTn id="27" presetID="10" presetClass="entr" presetSubtype="0" repeatCount="3000" fill="hold" grpId="0" nodeType="withEffect">
                                  <p:stCondLst>
                                    <p:cond delay="1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childTnLst>
                                  <p:subTnLst>
                                    <p:set>
                                      <p:cBhvr override="childStyle">
                                        <p:cTn dur="1" fill="hold" display="0" masterRel="sameClick" afterEffect="1">
                                          <p:stCondLst>
                                            <p:cond evt="end" delay="0">
                                              <p:tn val="27"/>
                                            </p:cond>
                                          </p:stCondLst>
                                        </p:cTn>
                                        <p:tgtEl>
                                          <p:spTgt spid="16"/>
                                        </p:tgtEl>
                                        <p:attrNameLst>
                                          <p:attrName>style.visibility</p:attrName>
                                        </p:attrNameLst>
                                      </p:cBhvr>
                                      <p:to>
                                        <p:strVal val="hidden"/>
                                      </p:to>
                                    </p:set>
                                  </p:subTnLst>
                                </p:cTn>
                              </p:par>
                            </p:childTnLst>
                          </p:cTn>
                        </p:par>
                        <p:par>
                          <p:cTn id="30" fill="hold">
                            <p:stCondLst>
                              <p:cond delay="18483"/>
                            </p:stCondLst>
                            <p:childTnLst>
                              <p:par>
                                <p:cTn id="31" presetID="1" presetClass="mediacall" presetSubtype="0" fill="hold" nodeType="afterEffect">
                                  <p:stCondLst>
                                    <p:cond delay="5000"/>
                                  </p:stCondLst>
                                  <p:childTnLst>
                                    <p:cmd type="call" cmd="playFrom(0.0)">
                                      <p:cBhvr>
                                        <p:cTn id="32" dur="148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mute="1" showWhenStopped="0">
                <p:cTn id="36" fill="hold" display="0">
                  <p:stCondLst>
                    <p:cond delay="indefinite"/>
                  </p:stCondLst>
                  <p:endCondLst>
                    <p:cond evt="onStopAudio" delay="0">
                      <p:tgtEl>
                        <p:sldTgt/>
                      </p:tgtEl>
                    </p:cond>
                  </p:endCondLst>
                </p:cTn>
                <p:tgtEl>
                  <p:spTgt spid="19"/>
                </p:tgtEl>
              </p:cMediaNode>
            </p:audio>
          </p:childTnLst>
        </p:cTn>
      </p:par>
    </p:tnLst>
    <p:bldLst>
      <p:bldP spid="559109" grpId="0"/>
      <p:bldP spid="14" grpId="0"/>
      <p:bldP spid="12" grpId="0"/>
      <p:bldP spid="1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lide 110.jpg"/>
          <p:cNvPicPr>
            <a:picLocks noChangeAspect="1"/>
          </p:cNvPicPr>
          <p:nvPr/>
        </p:nvPicPr>
        <p:blipFill>
          <a:blip r:embed="rId15" cstate="print"/>
          <a:stretch>
            <a:fillRect/>
          </a:stretch>
        </p:blipFill>
        <p:spPr>
          <a:xfrm>
            <a:off x="4634595" y="3918438"/>
            <a:ext cx="4135660" cy="2834640"/>
          </a:xfrm>
          <a:prstGeom prst="rect">
            <a:avLst/>
          </a:prstGeom>
        </p:spPr>
      </p:pic>
      <p:sp>
        <p:nvSpPr>
          <p:cNvPr id="9" name="Rectangle 6"/>
          <p:cNvSpPr>
            <a:spLocks noGrp="1" noChangeArrowheads="1"/>
          </p:cNvSpPr>
          <p:nvPr>
            <p:ph type="sldNum" sz="quarter" idx="10"/>
          </p:nvPr>
        </p:nvSpPr>
        <p:spPr/>
        <p:txBody>
          <a:bodyPr/>
          <a:lstStyle/>
          <a:p>
            <a:pPr>
              <a:defRPr/>
            </a:pPr>
            <a:fld id="{86B2B4B1-A74F-46A4-AA10-D87DA5D6889A}" type="slidenum">
              <a:rPr lang="en-US"/>
              <a:pPr>
                <a:defRPr/>
              </a:pPr>
              <a:t>122</a:t>
            </a:fld>
            <a:endParaRPr lang="en-US" dirty="0"/>
          </a:p>
        </p:txBody>
      </p:sp>
      <p:sp>
        <p:nvSpPr>
          <p:cNvPr id="55398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6115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Enhanced Mode, </a:t>
            </a:r>
            <a:r>
              <a:rPr lang="en-US" i="1" dirty="0" smtClean="0">
                <a:solidFill>
                  <a:schemeClr val="tx1"/>
                </a:solidFill>
                <a:effectLst>
                  <a:outerShdw blurRad="38100" dist="38100" dir="2700000" algn="tl">
                    <a:srgbClr val="000000"/>
                  </a:outerShdw>
                </a:effectLst>
                <a:cs typeface="+mn-cs"/>
              </a:rPr>
              <a:t>Options</a:t>
            </a:r>
            <a:endParaRPr lang="en-US" sz="2200" i="1" dirty="0">
              <a:solidFill>
                <a:schemeClr val="tx1"/>
              </a:solidFill>
              <a:effectLst>
                <a:outerShdw blurRad="38100" dist="38100" dir="2700000" algn="tl">
                  <a:srgbClr val="000000"/>
                </a:outerShdw>
              </a:effectLst>
              <a:cs typeface="+mn-cs"/>
            </a:endParaRPr>
          </a:p>
        </p:txBody>
      </p:sp>
      <p:sp>
        <p:nvSpPr>
          <p:cNvPr id="561157" name="Text Box 5"/>
          <p:cNvSpPr txBox="1">
            <a:spLocks noChangeArrowheads="1"/>
          </p:cNvSpPr>
          <p:nvPr/>
        </p:nvSpPr>
        <p:spPr bwMode="auto">
          <a:xfrm>
            <a:off x="1341333" y="2377441"/>
            <a:ext cx="10722187" cy="1403191"/>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After all test data have been saved, the program provides three options:</a:t>
            </a:r>
          </a:p>
          <a:p>
            <a:pPr algn="just" eaLnBrk="0" hangingPunct="0">
              <a:spcBef>
                <a:spcPts val="334"/>
              </a:spcBef>
              <a:spcAft>
                <a:spcPts val="334"/>
              </a:spcAft>
              <a:defRPr/>
            </a:pPr>
            <a:r>
              <a:rPr lang="en-US" dirty="0">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cs typeface="+mn-cs"/>
              </a:rPr>
              <a:t>1) perform a new test using the same Inspection Mode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rPr>
              <a:t>),</a:t>
            </a:r>
            <a:r>
              <a:rPr lang="en-US" dirty="0">
                <a:effectLst>
                  <a:outerShdw blurRad="38100" dist="38100" dir="2700000" algn="tl">
                    <a:srgbClr val="000000"/>
                  </a:outerShdw>
                </a:effectLst>
                <a:cs typeface="+mn-cs"/>
              </a:rPr>
              <a:t> </a:t>
            </a:r>
          </a:p>
          <a:p>
            <a:pPr algn="just" eaLnBrk="0" hangingPunct="0">
              <a:spcBef>
                <a:spcPts val="334"/>
              </a:spcBef>
              <a:spcAft>
                <a:spcPts val="334"/>
              </a:spcAft>
              <a:defRPr/>
            </a:pPr>
            <a:r>
              <a:rPr lang="en-US" dirty="0">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cs typeface="+mn-cs"/>
              </a:rPr>
              <a:t>2) perform a new test using a different Inspection Mode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rPr>
              <a:t>), </a:t>
            </a:r>
          </a:p>
          <a:p>
            <a:pPr algn="just" eaLnBrk="0" hangingPunct="0">
              <a:spcBef>
                <a:spcPts val="334"/>
              </a:spcBef>
              <a:spcAft>
                <a:spcPts val="334"/>
              </a:spcAft>
              <a:defRPr/>
            </a:pPr>
            <a:r>
              <a:rPr lang="en-US" dirty="0">
                <a:solidFill>
                  <a:schemeClr val="tx1"/>
                </a:solidFill>
                <a:effectLst>
                  <a:outerShdw blurRad="38100" dist="38100" dir="2700000" algn="tl">
                    <a:srgbClr val="000000"/>
                  </a:outerShdw>
                </a:effectLst>
                <a:cs typeface="+mn-cs"/>
              </a:rPr>
              <a:t>   3) exit the program using the Exit button or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rPr>
              <a:t>.</a:t>
            </a:r>
          </a:p>
        </p:txBody>
      </p:sp>
      <p:sp>
        <p:nvSpPr>
          <p:cNvPr id="56115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6115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1" name="slide 12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rcRect/>
          <a:stretch>
            <a:fillRect/>
          </a:stretch>
        </p:blipFill>
        <p:spPr bwMode="auto">
          <a:xfrm>
            <a:off x="12795538" y="2377441"/>
            <a:ext cx="406208" cy="295835"/>
          </a:xfrm>
          <a:prstGeom prst="rect">
            <a:avLst/>
          </a:prstGeom>
          <a:noFill/>
          <a:ln w="9525">
            <a:noFill/>
            <a:miter lim="800000"/>
            <a:headEnd/>
            <a:tailEnd/>
          </a:ln>
        </p:spPr>
      </p:pic>
      <p:pic>
        <p:nvPicPr>
          <p:cNvPr id="12" name="slide 12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cstate="print"/>
          <a:srcRect/>
          <a:stretch>
            <a:fillRect/>
          </a:stretch>
        </p:blipFill>
        <p:spPr bwMode="auto">
          <a:xfrm>
            <a:off x="12795538" y="2810438"/>
            <a:ext cx="406208" cy="295835"/>
          </a:xfrm>
          <a:prstGeom prst="rect">
            <a:avLst/>
          </a:prstGeom>
          <a:noFill/>
          <a:ln w="9525">
            <a:noFill/>
            <a:miter lim="800000"/>
            <a:headEnd/>
            <a:tailEnd/>
          </a:ln>
        </p:spPr>
      </p:pic>
      <p:pic>
        <p:nvPicPr>
          <p:cNvPr id="13" name="slide 122-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rcRect/>
          <a:stretch>
            <a:fillRect/>
          </a:stretch>
        </p:blipFill>
        <p:spPr bwMode="auto">
          <a:xfrm>
            <a:off x="12795538" y="3106273"/>
            <a:ext cx="406208" cy="295835"/>
          </a:xfrm>
          <a:prstGeom prst="rect">
            <a:avLst/>
          </a:prstGeom>
          <a:noFill/>
          <a:ln w="9525">
            <a:noFill/>
            <a:miter lim="800000"/>
            <a:headEnd/>
            <a:tailEnd/>
          </a:ln>
        </p:spPr>
      </p:pic>
      <p:pic>
        <p:nvPicPr>
          <p:cNvPr id="14" name="slide 122-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rcRect/>
          <a:stretch>
            <a:fillRect/>
          </a:stretch>
        </p:blipFill>
        <p:spPr bwMode="auto">
          <a:xfrm>
            <a:off x="12795538" y="3409811"/>
            <a:ext cx="406208" cy="295835"/>
          </a:xfrm>
          <a:prstGeom prst="rect">
            <a:avLst/>
          </a:prstGeom>
          <a:noFill/>
          <a:ln w="9525">
            <a:noFill/>
            <a:miter lim="800000"/>
            <a:headEnd/>
            <a:tailEnd/>
          </a:ln>
        </p:spPr>
      </p:pic>
      <p:sp>
        <p:nvSpPr>
          <p:cNvPr id="15"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6" name="slide 122-0.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cstate="print"/>
          <a:stretch>
            <a:fillRect/>
          </a:stretch>
        </p:blipFill>
        <p:spPr>
          <a:xfrm>
            <a:off x="12795538" y="1981200"/>
            <a:ext cx="406208" cy="304800"/>
          </a:xfrm>
          <a:prstGeom prst="rect">
            <a:avLst/>
          </a:prstGeom>
        </p:spPr>
      </p:pic>
      <p:sp>
        <p:nvSpPr>
          <p:cNvPr id="17" name="Rectangle 16"/>
          <p:cNvSpPr>
            <a:spLocks noChangeAspect="1"/>
          </p:cNvSpPr>
          <p:nvPr/>
        </p:nvSpPr>
        <p:spPr bwMode="auto">
          <a:xfrm>
            <a:off x="5259965" y="4115283"/>
            <a:ext cx="201168" cy="1828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8" name="Rectangle 17"/>
          <p:cNvSpPr>
            <a:spLocks noChangeAspect="1"/>
          </p:cNvSpPr>
          <p:nvPr/>
        </p:nvSpPr>
        <p:spPr bwMode="auto">
          <a:xfrm>
            <a:off x="5073550" y="4115283"/>
            <a:ext cx="182880" cy="1828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9" name="Rectangle 18"/>
          <p:cNvSpPr>
            <a:spLocks noChangeAspect="1"/>
          </p:cNvSpPr>
          <p:nvPr/>
        </p:nvSpPr>
        <p:spPr bwMode="auto">
          <a:xfrm>
            <a:off x="4682220" y="4115283"/>
            <a:ext cx="182880" cy="1828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21" name="pause.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61156"/>
                                        </p:tgtEl>
                                        <p:attrNameLst>
                                          <p:attrName>style.visibility</p:attrName>
                                        </p:attrNameLst>
                                      </p:cBhvr>
                                      <p:to>
                                        <p:strVal val="visible"/>
                                      </p:to>
                                    </p:set>
                                    <p:animEffect transition="in" filter="fade">
                                      <p:cBhvr>
                                        <p:cTn id="10" dur="2000"/>
                                        <p:tgtEl>
                                          <p:spTgt spid="56115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695" fill="hold"/>
                                        <p:tgtEl>
                                          <p:spTgt spid="16"/>
                                        </p:tgtEl>
                                      </p:cBhvr>
                                    </p:cmd>
                                  </p:childTnLst>
                                </p:cTn>
                              </p:par>
                            </p:childTnLst>
                          </p:cTn>
                        </p:par>
                        <p:par>
                          <p:cTn id="14" fill="hold">
                            <p:stCondLst>
                              <p:cond delay="3195"/>
                            </p:stCondLst>
                            <p:childTnLst>
                              <p:par>
                                <p:cTn id="15" presetID="10" presetClass="entr" presetSubtype="0" fill="hold" nodeType="afterEffect">
                                  <p:stCondLst>
                                    <p:cond delay="500"/>
                                  </p:stCondLst>
                                  <p:childTnLst>
                                    <p:set>
                                      <p:cBhvr>
                                        <p:cTn id="16" dur="1" fill="hold">
                                          <p:stCondLst>
                                            <p:cond delay="0"/>
                                          </p:stCondLst>
                                        </p:cTn>
                                        <p:tgtEl>
                                          <p:spTgt spid="561157">
                                            <p:txEl>
                                              <p:pRg st="0" end="0"/>
                                            </p:txEl>
                                          </p:spTgt>
                                        </p:tgtEl>
                                        <p:attrNameLst>
                                          <p:attrName>style.visibility</p:attrName>
                                        </p:attrNameLst>
                                      </p:cBhvr>
                                      <p:to>
                                        <p:strVal val="visible"/>
                                      </p:to>
                                    </p:set>
                                    <p:animEffect transition="in" filter="fade">
                                      <p:cBhvr>
                                        <p:cTn id="17" dur="2000"/>
                                        <p:tgtEl>
                                          <p:spTgt spid="561157">
                                            <p:txEl>
                                              <p:pRg st="0" end="0"/>
                                            </p:txEl>
                                          </p:spTgt>
                                        </p:tgtEl>
                                      </p:cBhvr>
                                    </p:animEffect>
                                  </p:childTnLst>
                                </p:cTn>
                              </p:par>
                            </p:childTnLst>
                          </p:cTn>
                        </p:par>
                        <p:par>
                          <p:cTn id="18" fill="hold">
                            <p:stCondLst>
                              <p:cond delay="5695"/>
                            </p:stCondLst>
                            <p:childTnLst>
                              <p:par>
                                <p:cTn id="19" presetID="1" presetClass="mediacall" presetSubtype="0" fill="hold" nodeType="afterEffect">
                                  <p:stCondLst>
                                    <p:cond delay="500"/>
                                  </p:stCondLst>
                                  <p:childTnLst>
                                    <p:cmd type="call" cmd="playFrom(0.0)">
                                      <p:cBhvr>
                                        <p:cTn id="20" dur="5293" fill="hold"/>
                                        <p:tgtEl>
                                          <p:spTgt spid="11"/>
                                        </p:tgtEl>
                                      </p:cBhvr>
                                    </p:cmd>
                                  </p:childTnLst>
                                </p:cTn>
                              </p:par>
                            </p:childTnLst>
                          </p:cTn>
                        </p:par>
                        <p:par>
                          <p:cTn id="21" fill="hold">
                            <p:stCondLst>
                              <p:cond delay="11488"/>
                            </p:stCondLst>
                            <p:childTnLst>
                              <p:par>
                                <p:cTn id="22" presetID="10" presetClass="entr" presetSubtype="0" fill="hold" nodeType="afterEffect">
                                  <p:stCondLst>
                                    <p:cond delay="0"/>
                                  </p:stCondLst>
                                  <p:childTnLst>
                                    <p:set>
                                      <p:cBhvr>
                                        <p:cTn id="23" dur="1" fill="hold">
                                          <p:stCondLst>
                                            <p:cond delay="0"/>
                                          </p:stCondLst>
                                        </p:cTn>
                                        <p:tgtEl>
                                          <p:spTgt spid="561157">
                                            <p:txEl>
                                              <p:pRg st="1" end="1"/>
                                            </p:txEl>
                                          </p:spTgt>
                                        </p:tgtEl>
                                        <p:attrNameLst>
                                          <p:attrName>style.visibility</p:attrName>
                                        </p:attrNameLst>
                                      </p:cBhvr>
                                      <p:to>
                                        <p:strVal val="visible"/>
                                      </p:to>
                                    </p:set>
                                    <p:animEffect transition="in" filter="fade">
                                      <p:cBhvr>
                                        <p:cTn id="24" dur="2000"/>
                                        <p:tgtEl>
                                          <p:spTgt spid="561157">
                                            <p:txEl>
                                              <p:pRg st="1" end="1"/>
                                            </p:txEl>
                                          </p:spTgt>
                                        </p:tgtEl>
                                      </p:cBhvr>
                                    </p:animEffect>
                                  </p:childTnLst>
                                </p:cTn>
                              </p:par>
                            </p:childTnLst>
                          </p:cTn>
                        </p:par>
                        <p:par>
                          <p:cTn id="25" fill="hold">
                            <p:stCondLst>
                              <p:cond delay="13488"/>
                            </p:stCondLst>
                            <p:childTnLst>
                              <p:par>
                                <p:cTn id="26" presetID="1" presetClass="mediacall" presetSubtype="0" fill="hold" nodeType="afterEffect">
                                  <p:stCondLst>
                                    <p:cond delay="500"/>
                                  </p:stCondLst>
                                  <p:childTnLst>
                                    <p:cmd type="call" cmd="playFrom(0.0)">
                                      <p:cBhvr>
                                        <p:cTn id="27" dur="6872" fill="hold"/>
                                        <p:tgtEl>
                                          <p:spTgt spid="12"/>
                                        </p:tgtEl>
                                      </p:cBhvr>
                                    </p:cmd>
                                  </p:childTnLst>
                                </p:cTn>
                              </p:par>
                              <p:par>
                                <p:cTn id="28" presetID="10" presetClass="entr" presetSubtype="0" repeatCount="5000" fill="hold" grpId="0" nodeType="withEffect">
                                  <p:stCondLst>
                                    <p:cond delay="30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subTnLst>
                                    <p:set>
                                      <p:cBhvr override="childStyle">
                                        <p:cTn dur="1" fill="hold" display="0" masterRel="sameClick" afterEffect="1">
                                          <p:stCondLst>
                                            <p:cond evt="end" delay="0">
                                              <p:tn val="28"/>
                                            </p:cond>
                                          </p:stCondLst>
                                        </p:cTn>
                                        <p:tgtEl>
                                          <p:spTgt spid="17"/>
                                        </p:tgtEl>
                                        <p:attrNameLst>
                                          <p:attrName>style.visibility</p:attrName>
                                        </p:attrNameLst>
                                      </p:cBhvr>
                                      <p:to>
                                        <p:strVal val="hidden"/>
                                      </p:to>
                                    </p:set>
                                  </p:subTnLst>
                                </p:cTn>
                              </p:par>
                            </p:childTnLst>
                          </p:cTn>
                        </p:par>
                        <p:par>
                          <p:cTn id="31" fill="hold">
                            <p:stCondLst>
                              <p:cond delay="21488"/>
                            </p:stCondLst>
                            <p:childTnLst>
                              <p:par>
                                <p:cTn id="32" presetID="10" presetClass="entr" presetSubtype="0" fill="hold" nodeType="afterEffect">
                                  <p:stCondLst>
                                    <p:cond delay="0"/>
                                  </p:stCondLst>
                                  <p:childTnLst>
                                    <p:set>
                                      <p:cBhvr>
                                        <p:cTn id="33" dur="1" fill="hold">
                                          <p:stCondLst>
                                            <p:cond delay="0"/>
                                          </p:stCondLst>
                                        </p:cTn>
                                        <p:tgtEl>
                                          <p:spTgt spid="561157">
                                            <p:txEl>
                                              <p:pRg st="2" end="2"/>
                                            </p:txEl>
                                          </p:spTgt>
                                        </p:tgtEl>
                                        <p:attrNameLst>
                                          <p:attrName>style.visibility</p:attrName>
                                        </p:attrNameLst>
                                      </p:cBhvr>
                                      <p:to>
                                        <p:strVal val="visible"/>
                                      </p:to>
                                    </p:set>
                                    <p:animEffect transition="in" filter="fade">
                                      <p:cBhvr>
                                        <p:cTn id="34" dur="2000"/>
                                        <p:tgtEl>
                                          <p:spTgt spid="561157">
                                            <p:txEl>
                                              <p:pRg st="2" end="2"/>
                                            </p:txEl>
                                          </p:spTgt>
                                        </p:tgtEl>
                                      </p:cBhvr>
                                    </p:animEffect>
                                  </p:childTnLst>
                                </p:cTn>
                              </p:par>
                            </p:childTnLst>
                          </p:cTn>
                        </p:par>
                        <p:par>
                          <p:cTn id="35" fill="hold">
                            <p:stCondLst>
                              <p:cond delay="23488"/>
                            </p:stCondLst>
                            <p:childTnLst>
                              <p:par>
                                <p:cTn id="36" presetID="1" presetClass="mediacall" presetSubtype="0" fill="hold" nodeType="afterEffect">
                                  <p:stCondLst>
                                    <p:cond delay="500"/>
                                  </p:stCondLst>
                                  <p:childTnLst>
                                    <p:cmd type="call" cmd="playFrom(0.0)">
                                      <p:cBhvr>
                                        <p:cTn id="37" dur="6965" fill="hold"/>
                                        <p:tgtEl>
                                          <p:spTgt spid="13"/>
                                        </p:tgtEl>
                                      </p:cBhvr>
                                    </p:cmd>
                                  </p:childTnLst>
                                </p:cTn>
                              </p:par>
                              <p:par>
                                <p:cTn id="38" presetID="10" presetClass="entr" presetSubtype="0" repeatCount="5000" fill="hold" grpId="0" nodeType="withEffect">
                                  <p:stCondLst>
                                    <p:cond delay="30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subTnLst>
                                    <p:set>
                                      <p:cBhvr override="childStyle">
                                        <p:cTn dur="1" fill="hold" display="0" masterRel="sameClick" afterEffect="1">
                                          <p:stCondLst>
                                            <p:cond evt="end" delay="0">
                                              <p:tn val="38"/>
                                            </p:cond>
                                          </p:stCondLst>
                                        </p:cTn>
                                        <p:tgtEl>
                                          <p:spTgt spid="18"/>
                                        </p:tgtEl>
                                        <p:attrNameLst>
                                          <p:attrName>style.visibility</p:attrName>
                                        </p:attrNameLst>
                                      </p:cBhvr>
                                      <p:to>
                                        <p:strVal val="hidden"/>
                                      </p:to>
                                    </p:set>
                                  </p:subTnLst>
                                </p:cTn>
                              </p:par>
                            </p:childTnLst>
                          </p:cTn>
                        </p:par>
                        <p:par>
                          <p:cTn id="41" fill="hold">
                            <p:stCondLst>
                              <p:cond delay="31488"/>
                            </p:stCondLst>
                            <p:childTnLst>
                              <p:par>
                                <p:cTn id="42" presetID="10" presetClass="entr" presetSubtype="0" fill="hold" nodeType="afterEffect">
                                  <p:stCondLst>
                                    <p:cond delay="0"/>
                                  </p:stCondLst>
                                  <p:childTnLst>
                                    <p:set>
                                      <p:cBhvr>
                                        <p:cTn id="43" dur="1" fill="hold">
                                          <p:stCondLst>
                                            <p:cond delay="0"/>
                                          </p:stCondLst>
                                        </p:cTn>
                                        <p:tgtEl>
                                          <p:spTgt spid="561157">
                                            <p:txEl>
                                              <p:pRg st="3" end="3"/>
                                            </p:txEl>
                                          </p:spTgt>
                                        </p:tgtEl>
                                        <p:attrNameLst>
                                          <p:attrName>style.visibility</p:attrName>
                                        </p:attrNameLst>
                                      </p:cBhvr>
                                      <p:to>
                                        <p:strVal val="visible"/>
                                      </p:to>
                                    </p:set>
                                    <p:animEffect transition="in" filter="fade">
                                      <p:cBhvr>
                                        <p:cTn id="44" dur="2000"/>
                                        <p:tgtEl>
                                          <p:spTgt spid="561157">
                                            <p:txEl>
                                              <p:pRg st="3" end="3"/>
                                            </p:txEl>
                                          </p:spTgt>
                                        </p:tgtEl>
                                      </p:cBhvr>
                                    </p:animEffect>
                                  </p:childTnLst>
                                </p:cTn>
                              </p:par>
                            </p:childTnLst>
                          </p:cTn>
                        </p:par>
                        <p:par>
                          <p:cTn id="45" fill="hold">
                            <p:stCondLst>
                              <p:cond delay="33488"/>
                            </p:stCondLst>
                            <p:childTnLst>
                              <p:par>
                                <p:cTn id="46" presetID="1" presetClass="mediacall" presetSubtype="0" fill="hold" nodeType="afterEffect">
                                  <p:stCondLst>
                                    <p:cond delay="500"/>
                                  </p:stCondLst>
                                  <p:childTnLst>
                                    <p:cmd type="call" cmd="playFrom(0.0)">
                                      <p:cBhvr>
                                        <p:cTn id="47" dur="4549" fill="hold"/>
                                        <p:tgtEl>
                                          <p:spTgt spid="14"/>
                                        </p:tgtEl>
                                      </p:cBhvr>
                                    </p:cmd>
                                  </p:childTnLst>
                                </p:cTn>
                              </p:par>
                              <p:par>
                                <p:cTn id="48" presetID="10" presetClass="entr" presetSubtype="0" repeatCount="5000" fill="hold" grpId="0" nodeType="withEffect">
                                  <p:stCondLst>
                                    <p:cond delay="300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childTnLst>
                                  <p:subTnLst>
                                    <p:set>
                                      <p:cBhvr override="childStyle">
                                        <p:cTn dur="1" fill="hold" display="0" masterRel="sameClick" afterEffect="1">
                                          <p:stCondLst>
                                            <p:cond evt="end" delay="0">
                                              <p:tn val="48"/>
                                            </p:cond>
                                          </p:stCondLst>
                                        </p:cTn>
                                        <p:tgtEl>
                                          <p:spTgt spid="19"/>
                                        </p:tgtEl>
                                        <p:attrNameLst>
                                          <p:attrName>style.visibility</p:attrName>
                                        </p:attrNameLst>
                                      </p:cBhvr>
                                      <p:to>
                                        <p:strVal val="hidden"/>
                                      </p:to>
                                    </p:set>
                                  </p:subTnLst>
                                </p:cTn>
                              </p:par>
                            </p:childTnLst>
                          </p:cTn>
                        </p:par>
                        <p:par>
                          <p:cTn id="51" fill="hold">
                            <p:stCondLst>
                              <p:cond delay="41488"/>
                            </p:stCondLst>
                            <p:childTnLst>
                              <p:par>
                                <p:cTn id="52" presetID="1" presetClass="mediacall" presetSubtype="0" fill="hold" nodeType="afterEffect">
                                  <p:stCondLst>
                                    <p:cond delay="5000"/>
                                  </p:stCondLst>
                                  <p:childTnLst>
                                    <p:cmd type="call" cmd="playFrom(0.0)">
                                      <p:cBhvr>
                                        <p:cTn id="53" dur="148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4"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56"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5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58"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mute="1" showWhenStopped="0">
                <p:cTn id="59" fill="hold" display="0">
                  <p:stCondLst>
                    <p:cond delay="indefinite"/>
                  </p:stCondLst>
                  <p:endCondLst>
                    <p:cond evt="onStopAudio" delay="0">
                      <p:tgtEl>
                        <p:sldTgt/>
                      </p:tgtEl>
                    </p:cond>
                  </p:endCondLst>
                </p:cTn>
                <p:tgtEl>
                  <p:spTgt spid="21"/>
                </p:tgtEl>
              </p:cMediaNode>
            </p:audio>
          </p:childTnLst>
        </p:cTn>
      </p:par>
    </p:tnLst>
    <p:bldLst>
      <p:bldP spid="561156" grpId="0"/>
      <p:bldP spid="15" grpId="0"/>
      <p:bldP spid="17" grpId="0" animBg="1"/>
      <p:bldP spid="18" grpId="0" animBg="1"/>
      <p:bldP spid="1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DB1E3D49-08DD-4FED-87E7-2AE7A5865C0D}" type="slidenum">
              <a:rPr lang="en-US"/>
              <a:pPr>
                <a:defRPr/>
              </a:pPr>
              <a:t>123</a:t>
            </a:fld>
            <a:endParaRPr lang="en-US" dirty="0"/>
          </a:p>
        </p:txBody>
      </p:sp>
      <p:sp>
        <p:nvSpPr>
          <p:cNvPr id="55603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6320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a:t>
            </a:r>
            <a:endParaRPr lang="en-US" sz="2200" i="1" dirty="0">
              <a:solidFill>
                <a:schemeClr val="tx1"/>
              </a:solidFill>
              <a:effectLst>
                <a:outerShdw blurRad="38100" dist="38100" dir="2700000" algn="tl">
                  <a:srgbClr val="000000"/>
                </a:outerShdw>
              </a:effectLst>
              <a:cs typeface="+mn-cs"/>
            </a:endParaRPr>
          </a:p>
        </p:txBody>
      </p:sp>
      <p:sp>
        <p:nvSpPr>
          <p:cNvPr id="563205" name="Text Box 5"/>
          <p:cNvSpPr txBox="1">
            <a:spLocks noChangeArrowheads="1"/>
          </p:cNvSpPr>
          <p:nvPr/>
        </p:nvSpPr>
        <p:spPr bwMode="auto">
          <a:xfrm>
            <a:off x="1341333" y="2377440"/>
            <a:ext cx="10722187" cy="2580436"/>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calibration mode is used to perform system calibration and/or system adjustments.  This mode is primarily used when Device or Analysis settings have to be adjusted.</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In the Calibration mode, the settings from a selected database, e.g. gain settings (from the Device database) can be altered online to improve the display and accuracy for case depth readings.</a:t>
            </a: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program functions in the Calibration Mode are identical to the other modes, except for the addition of the adjustment functions</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Calibration Mode does not permit saving of </a:t>
            </a:r>
            <a:r>
              <a:rPr lang="en-US" dirty="0" smtClean="0">
                <a:solidFill>
                  <a:schemeClr val="tx1"/>
                </a:solidFill>
                <a:effectLst>
                  <a:outerShdw blurRad="38100" dist="38100" dir="2700000" algn="tl">
                    <a:srgbClr val="000000"/>
                  </a:outerShdw>
                </a:effectLst>
                <a:cs typeface="+mn-cs"/>
              </a:rPr>
              <a:t>test data and/or settings.</a:t>
            </a:r>
            <a:endParaRPr lang="en-US" dirty="0">
              <a:solidFill>
                <a:schemeClr val="tx1"/>
              </a:solidFill>
              <a:effectLst>
                <a:outerShdw blurRad="38100" dist="38100" dir="2700000" algn="tl">
                  <a:srgbClr val="000000"/>
                </a:outerShdw>
              </a:effectLst>
              <a:cs typeface="+mn-cs"/>
            </a:endParaRPr>
          </a:p>
        </p:txBody>
      </p:sp>
      <p:sp>
        <p:nvSpPr>
          <p:cNvPr id="56320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6320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0" name="slide 12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rcRect/>
          <a:stretch>
            <a:fillRect/>
          </a:stretch>
        </p:blipFill>
        <p:spPr bwMode="auto">
          <a:xfrm>
            <a:off x="12734186" y="2514601"/>
            <a:ext cx="406208" cy="295835"/>
          </a:xfrm>
          <a:prstGeom prst="rect">
            <a:avLst/>
          </a:prstGeom>
          <a:noFill/>
          <a:ln w="9525">
            <a:noFill/>
            <a:miter lim="800000"/>
            <a:headEnd/>
            <a:tailEnd/>
          </a:ln>
        </p:spPr>
      </p:pic>
      <p:pic>
        <p:nvPicPr>
          <p:cNvPr id="11" name="slide 123-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cstate="print"/>
          <a:srcRect/>
          <a:stretch>
            <a:fillRect/>
          </a:stretch>
        </p:blipFill>
        <p:spPr bwMode="auto">
          <a:xfrm>
            <a:off x="12734186" y="3557729"/>
            <a:ext cx="406208" cy="295835"/>
          </a:xfrm>
          <a:prstGeom prst="rect">
            <a:avLst/>
          </a:prstGeom>
          <a:noFill/>
          <a:ln w="9525">
            <a:noFill/>
            <a:miter lim="800000"/>
            <a:headEnd/>
            <a:tailEnd/>
          </a:ln>
        </p:spPr>
      </p:pic>
      <p:pic>
        <p:nvPicPr>
          <p:cNvPr id="12" name="slide 123-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cstate="print"/>
          <a:srcRect/>
          <a:stretch>
            <a:fillRect/>
          </a:stretch>
        </p:blipFill>
        <p:spPr bwMode="auto">
          <a:xfrm>
            <a:off x="12734186" y="4548470"/>
            <a:ext cx="406208" cy="295835"/>
          </a:xfrm>
          <a:prstGeom prst="rect">
            <a:avLst/>
          </a:prstGeom>
          <a:noFill/>
          <a:ln w="9525">
            <a:noFill/>
            <a:miter lim="800000"/>
            <a:headEnd/>
            <a:tailEnd/>
          </a:ln>
        </p:spPr>
      </p:pic>
      <p:pic>
        <p:nvPicPr>
          <p:cNvPr id="13" name="slide 123-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rcRect/>
          <a:stretch>
            <a:fillRect/>
          </a:stretch>
        </p:blipFill>
        <p:spPr bwMode="auto">
          <a:xfrm>
            <a:off x="12734186" y="5260322"/>
            <a:ext cx="406208" cy="295835"/>
          </a:xfrm>
          <a:prstGeom prst="rect">
            <a:avLst/>
          </a:prstGeom>
          <a:noFill/>
          <a:ln w="9525">
            <a:noFill/>
            <a:miter lim="800000"/>
            <a:headEnd/>
            <a:tailEnd/>
          </a:ln>
        </p:spPr>
      </p:pic>
      <p:sp>
        <p:nvSpPr>
          <p:cNvPr id="14"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5" name="slide 123-0.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tretch>
            <a:fillRect/>
          </a:stretch>
        </p:blipFill>
        <p:spPr>
          <a:xfrm>
            <a:off x="12734186" y="1878964"/>
            <a:ext cx="406208" cy="304800"/>
          </a:xfrm>
          <a:prstGeom prst="rect">
            <a:avLst/>
          </a:prstGeom>
        </p:spPr>
      </p:pic>
      <p:pic>
        <p:nvPicPr>
          <p:cNvPr id="16" name="pause.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63204"/>
                                        </p:tgtEl>
                                        <p:attrNameLst>
                                          <p:attrName>style.visibility</p:attrName>
                                        </p:attrNameLst>
                                      </p:cBhvr>
                                      <p:to>
                                        <p:strVal val="visible"/>
                                      </p:to>
                                    </p:set>
                                    <p:animEffect transition="in" filter="fade">
                                      <p:cBhvr>
                                        <p:cTn id="10" dur="2000"/>
                                        <p:tgtEl>
                                          <p:spTgt spid="56320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229" fill="hold"/>
                                        <p:tgtEl>
                                          <p:spTgt spid="15"/>
                                        </p:tgtEl>
                                      </p:cBhvr>
                                    </p:cmd>
                                  </p:childTnLst>
                                </p:cTn>
                              </p:par>
                            </p:childTnLst>
                          </p:cTn>
                        </p:par>
                        <p:par>
                          <p:cTn id="14" fill="hold">
                            <p:stCondLst>
                              <p:cond delay="3729"/>
                            </p:stCondLst>
                            <p:childTnLst>
                              <p:par>
                                <p:cTn id="15" presetID="10" presetClass="entr" presetSubtype="0" fill="hold" nodeType="afterEffect">
                                  <p:stCondLst>
                                    <p:cond delay="500"/>
                                  </p:stCondLst>
                                  <p:childTnLst>
                                    <p:set>
                                      <p:cBhvr>
                                        <p:cTn id="16" dur="1" fill="hold">
                                          <p:stCondLst>
                                            <p:cond delay="0"/>
                                          </p:stCondLst>
                                        </p:cTn>
                                        <p:tgtEl>
                                          <p:spTgt spid="563205">
                                            <p:txEl>
                                              <p:pRg st="0" end="0"/>
                                            </p:txEl>
                                          </p:spTgt>
                                        </p:tgtEl>
                                        <p:attrNameLst>
                                          <p:attrName>style.visibility</p:attrName>
                                        </p:attrNameLst>
                                      </p:cBhvr>
                                      <p:to>
                                        <p:strVal val="visible"/>
                                      </p:to>
                                    </p:set>
                                    <p:animEffect transition="in" filter="fade">
                                      <p:cBhvr>
                                        <p:cTn id="17" dur="2000"/>
                                        <p:tgtEl>
                                          <p:spTgt spid="563205">
                                            <p:txEl>
                                              <p:pRg st="0" end="0"/>
                                            </p:txEl>
                                          </p:spTgt>
                                        </p:tgtEl>
                                      </p:cBhvr>
                                    </p:animEffect>
                                  </p:childTnLst>
                                </p:cTn>
                              </p:par>
                            </p:childTnLst>
                          </p:cTn>
                        </p:par>
                        <p:par>
                          <p:cTn id="18" fill="hold">
                            <p:stCondLst>
                              <p:cond delay="6229"/>
                            </p:stCondLst>
                            <p:childTnLst>
                              <p:par>
                                <p:cTn id="19" presetID="1" presetClass="mediacall" presetSubtype="0" fill="hold" nodeType="afterEffect">
                                  <p:stCondLst>
                                    <p:cond delay="500"/>
                                  </p:stCondLst>
                                  <p:childTnLst>
                                    <p:cmd type="call" cmd="playFrom(0.0)">
                                      <p:cBhvr>
                                        <p:cTn id="20" dur="11841" fill="hold"/>
                                        <p:tgtEl>
                                          <p:spTgt spid="10"/>
                                        </p:tgtEl>
                                      </p:cBhvr>
                                    </p:cmd>
                                  </p:childTnLst>
                                </p:cTn>
                              </p:par>
                            </p:childTnLst>
                          </p:cTn>
                        </p:par>
                        <p:par>
                          <p:cTn id="21" fill="hold">
                            <p:stCondLst>
                              <p:cond delay="18570"/>
                            </p:stCondLst>
                            <p:childTnLst>
                              <p:par>
                                <p:cTn id="22" presetID="10" presetClass="entr" presetSubtype="0" fill="hold" nodeType="afterEffect">
                                  <p:stCondLst>
                                    <p:cond delay="500"/>
                                  </p:stCondLst>
                                  <p:childTnLst>
                                    <p:set>
                                      <p:cBhvr>
                                        <p:cTn id="23" dur="1" fill="hold">
                                          <p:stCondLst>
                                            <p:cond delay="0"/>
                                          </p:stCondLst>
                                        </p:cTn>
                                        <p:tgtEl>
                                          <p:spTgt spid="563205">
                                            <p:txEl>
                                              <p:pRg st="1" end="1"/>
                                            </p:txEl>
                                          </p:spTgt>
                                        </p:tgtEl>
                                        <p:attrNameLst>
                                          <p:attrName>style.visibility</p:attrName>
                                        </p:attrNameLst>
                                      </p:cBhvr>
                                      <p:to>
                                        <p:strVal val="visible"/>
                                      </p:to>
                                    </p:set>
                                    <p:animEffect transition="in" filter="fade">
                                      <p:cBhvr>
                                        <p:cTn id="24" dur="2000"/>
                                        <p:tgtEl>
                                          <p:spTgt spid="563205">
                                            <p:txEl>
                                              <p:pRg st="1" end="1"/>
                                            </p:txEl>
                                          </p:spTgt>
                                        </p:tgtEl>
                                      </p:cBhvr>
                                    </p:animEffect>
                                  </p:childTnLst>
                                </p:cTn>
                              </p:par>
                            </p:childTnLst>
                          </p:cTn>
                        </p:par>
                        <p:par>
                          <p:cTn id="25" fill="hold">
                            <p:stCondLst>
                              <p:cond delay="21070"/>
                            </p:stCondLst>
                            <p:childTnLst>
                              <p:par>
                                <p:cTn id="26" presetID="1" presetClass="mediacall" presetSubtype="0" fill="hold" nodeType="afterEffect">
                                  <p:stCondLst>
                                    <p:cond delay="500"/>
                                  </p:stCondLst>
                                  <p:childTnLst>
                                    <p:cmd type="call" cmd="playFrom(0.0)">
                                      <p:cBhvr>
                                        <p:cTn id="27" dur="10402" fill="hold"/>
                                        <p:tgtEl>
                                          <p:spTgt spid="11"/>
                                        </p:tgtEl>
                                      </p:cBhvr>
                                    </p:cmd>
                                  </p:childTnLst>
                                </p:cTn>
                              </p:par>
                            </p:childTnLst>
                          </p:cTn>
                        </p:par>
                        <p:par>
                          <p:cTn id="28" fill="hold">
                            <p:stCondLst>
                              <p:cond delay="31972"/>
                            </p:stCondLst>
                            <p:childTnLst>
                              <p:par>
                                <p:cTn id="29" presetID="10" presetClass="entr" presetSubtype="0" fill="hold" nodeType="afterEffect">
                                  <p:stCondLst>
                                    <p:cond delay="500"/>
                                  </p:stCondLst>
                                  <p:childTnLst>
                                    <p:set>
                                      <p:cBhvr>
                                        <p:cTn id="30" dur="1" fill="hold">
                                          <p:stCondLst>
                                            <p:cond delay="0"/>
                                          </p:stCondLst>
                                        </p:cTn>
                                        <p:tgtEl>
                                          <p:spTgt spid="563205">
                                            <p:txEl>
                                              <p:pRg st="2" end="2"/>
                                            </p:txEl>
                                          </p:spTgt>
                                        </p:tgtEl>
                                        <p:attrNameLst>
                                          <p:attrName>style.visibility</p:attrName>
                                        </p:attrNameLst>
                                      </p:cBhvr>
                                      <p:to>
                                        <p:strVal val="visible"/>
                                      </p:to>
                                    </p:set>
                                    <p:animEffect transition="in" filter="fade">
                                      <p:cBhvr>
                                        <p:cTn id="31" dur="2000"/>
                                        <p:tgtEl>
                                          <p:spTgt spid="563205">
                                            <p:txEl>
                                              <p:pRg st="2" end="2"/>
                                            </p:txEl>
                                          </p:spTgt>
                                        </p:tgtEl>
                                      </p:cBhvr>
                                    </p:animEffect>
                                  </p:childTnLst>
                                </p:cTn>
                              </p:par>
                            </p:childTnLst>
                          </p:cTn>
                        </p:par>
                        <p:par>
                          <p:cTn id="32" fill="hold">
                            <p:stCondLst>
                              <p:cond delay="34472"/>
                            </p:stCondLst>
                            <p:childTnLst>
                              <p:par>
                                <p:cTn id="33" presetID="1" presetClass="mediacall" presetSubtype="0" fill="hold" nodeType="afterEffect">
                                  <p:stCondLst>
                                    <p:cond delay="500"/>
                                  </p:stCondLst>
                                  <p:childTnLst>
                                    <p:cmd type="call" cmd="playFrom(0.0)">
                                      <p:cBhvr>
                                        <p:cTn id="34" dur="6756" fill="hold"/>
                                        <p:tgtEl>
                                          <p:spTgt spid="12"/>
                                        </p:tgtEl>
                                      </p:cBhvr>
                                    </p:cmd>
                                  </p:childTnLst>
                                </p:cTn>
                              </p:par>
                            </p:childTnLst>
                          </p:cTn>
                        </p:par>
                        <p:par>
                          <p:cTn id="35" fill="hold">
                            <p:stCondLst>
                              <p:cond delay="41728"/>
                            </p:stCondLst>
                            <p:childTnLst>
                              <p:par>
                                <p:cTn id="36" presetID="10" presetClass="entr" presetSubtype="0" fill="hold" nodeType="afterEffect">
                                  <p:stCondLst>
                                    <p:cond delay="500"/>
                                  </p:stCondLst>
                                  <p:childTnLst>
                                    <p:set>
                                      <p:cBhvr>
                                        <p:cTn id="37" dur="1" fill="hold">
                                          <p:stCondLst>
                                            <p:cond delay="0"/>
                                          </p:stCondLst>
                                        </p:cTn>
                                        <p:tgtEl>
                                          <p:spTgt spid="563205">
                                            <p:txEl>
                                              <p:pRg st="3" end="3"/>
                                            </p:txEl>
                                          </p:spTgt>
                                        </p:tgtEl>
                                        <p:attrNameLst>
                                          <p:attrName>style.visibility</p:attrName>
                                        </p:attrNameLst>
                                      </p:cBhvr>
                                      <p:to>
                                        <p:strVal val="visible"/>
                                      </p:to>
                                    </p:set>
                                    <p:animEffect transition="in" filter="fade">
                                      <p:cBhvr>
                                        <p:cTn id="38" dur="2000"/>
                                        <p:tgtEl>
                                          <p:spTgt spid="563205">
                                            <p:txEl>
                                              <p:pRg st="3" end="3"/>
                                            </p:txEl>
                                          </p:spTgt>
                                        </p:tgtEl>
                                      </p:cBhvr>
                                    </p:animEffect>
                                  </p:childTnLst>
                                </p:cTn>
                              </p:par>
                            </p:childTnLst>
                          </p:cTn>
                        </p:par>
                        <p:par>
                          <p:cTn id="39" fill="hold">
                            <p:stCondLst>
                              <p:cond delay="44228"/>
                            </p:stCondLst>
                            <p:childTnLst>
                              <p:par>
                                <p:cTn id="40" presetID="1" presetClass="mediacall" presetSubtype="0" fill="hold" nodeType="afterEffect">
                                  <p:stCondLst>
                                    <p:cond delay="500"/>
                                  </p:stCondLst>
                                  <p:childTnLst>
                                    <p:cmd type="call" cmd="playFrom(0.0)">
                                      <p:cBhvr>
                                        <p:cTn id="41" dur="4039" fill="hold"/>
                                        <p:tgtEl>
                                          <p:spTgt spid="13"/>
                                        </p:tgtEl>
                                      </p:cBhvr>
                                    </p:cmd>
                                  </p:childTnLst>
                                </p:cTn>
                              </p:par>
                            </p:childTnLst>
                          </p:cTn>
                        </p:par>
                        <p:par>
                          <p:cTn id="42" fill="hold">
                            <p:stCondLst>
                              <p:cond delay="48767"/>
                            </p:stCondLst>
                            <p:childTnLst>
                              <p:par>
                                <p:cTn id="43" presetID="1" presetClass="mediacall" presetSubtype="0" fill="hold" nodeType="afterEffect">
                                  <p:stCondLst>
                                    <p:cond delay="5000"/>
                                  </p:stCondLst>
                                  <p:childTnLst>
                                    <p:cmd type="call" cmd="playFrom(0.0)">
                                      <p:cBhvr>
                                        <p:cTn id="44"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46"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4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4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mute="1" showWhenStopped="0">
                <p:cTn id="50" fill="hold" display="0">
                  <p:stCondLst>
                    <p:cond delay="indefinite"/>
                  </p:stCondLst>
                  <p:endCondLst>
                    <p:cond evt="onStopAudio" delay="0">
                      <p:tgtEl>
                        <p:sldTgt/>
                      </p:tgtEl>
                    </p:cond>
                  </p:endCondLst>
                </p:cTn>
                <p:tgtEl>
                  <p:spTgt spid="16"/>
                </p:tgtEl>
              </p:cMediaNode>
            </p:audio>
          </p:childTnLst>
        </p:cTn>
      </p:par>
    </p:tnLst>
    <p:bldLst>
      <p:bldP spid="563204" grpId="0"/>
      <p:bldP spid="1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9D0429E5-A015-4728-8B3C-CB564C23F730}" type="slidenum">
              <a:rPr lang="en-US"/>
              <a:pPr>
                <a:defRPr/>
              </a:pPr>
              <a:t>124</a:t>
            </a:fld>
            <a:endParaRPr lang="en-US" dirty="0"/>
          </a:p>
        </p:txBody>
      </p:sp>
      <p:sp>
        <p:nvSpPr>
          <p:cNvPr id="55808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6525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 Device Settings</a:t>
            </a:r>
            <a:endParaRPr lang="en-US" sz="2200" i="1" dirty="0">
              <a:solidFill>
                <a:schemeClr val="tx1"/>
              </a:solidFill>
              <a:effectLst>
                <a:outerShdw blurRad="38100" dist="38100" dir="2700000" algn="tl">
                  <a:srgbClr val="000000"/>
                </a:outerShdw>
              </a:effectLst>
              <a:cs typeface="+mn-cs"/>
            </a:endParaRPr>
          </a:p>
        </p:txBody>
      </p:sp>
      <p:sp>
        <p:nvSpPr>
          <p:cNvPr id="565253"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Selecting the Device Settings in the left pane of the Main window provides access to all preset Device settings.</a:t>
            </a:r>
          </a:p>
        </p:txBody>
      </p:sp>
      <p:sp>
        <p:nvSpPr>
          <p:cNvPr id="56525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6525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65257" name="Picture 9" descr="4CH-Main Data-Cal 1"/>
          <p:cNvPicPr>
            <a:picLocks noChangeAspect="1" noChangeArrowheads="1"/>
          </p:cNvPicPr>
          <p:nvPr/>
        </p:nvPicPr>
        <p:blipFill>
          <a:blip r:embed="rId9" cstate="print"/>
          <a:srcRect/>
          <a:stretch>
            <a:fillRect/>
          </a:stretch>
        </p:blipFill>
        <p:spPr bwMode="auto">
          <a:xfrm>
            <a:off x="4410329" y="3520132"/>
            <a:ext cx="4584192" cy="3291840"/>
          </a:xfrm>
          <a:prstGeom prst="rect">
            <a:avLst/>
          </a:prstGeom>
          <a:noFill/>
          <a:ln w="9525">
            <a:noFill/>
            <a:miter lim="800000"/>
            <a:headEnd/>
            <a:tailEnd/>
          </a:ln>
        </p:spPr>
      </p:pic>
      <p:pic>
        <p:nvPicPr>
          <p:cNvPr id="11" name="slide 12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34186" y="2514601"/>
            <a:ext cx="406208" cy="295835"/>
          </a:xfrm>
          <a:prstGeom prst="rect">
            <a:avLst/>
          </a:prstGeom>
          <a:noFill/>
          <a:ln w="9525">
            <a:noFill/>
            <a:miter lim="800000"/>
            <a:headEnd/>
            <a:tailEnd/>
          </a:ln>
        </p:spPr>
      </p:pic>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24-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34186" y="1981200"/>
            <a:ext cx="406208" cy="304800"/>
          </a:xfrm>
          <a:prstGeom prst="rect">
            <a:avLst/>
          </a:prstGeom>
        </p:spPr>
      </p:pic>
      <p:sp>
        <p:nvSpPr>
          <p:cNvPr id="14" name="Rectangle 13"/>
          <p:cNvSpPr/>
          <p:nvPr/>
        </p:nvSpPr>
        <p:spPr bwMode="auto">
          <a:xfrm>
            <a:off x="4717272" y="4677508"/>
            <a:ext cx="614545" cy="8792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Picture 10" descr="4CH-Main Data-Cal 2"/>
          <p:cNvPicPr>
            <a:picLocks noChangeArrowheads="1"/>
          </p:cNvPicPr>
          <p:nvPr/>
        </p:nvPicPr>
        <p:blipFill>
          <a:blip r:embed="rId12" cstate="print"/>
          <a:srcRect/>
          <a:stretch>
            <a:fillRect/>
          </a:stretch>
        </p:blipFill>
        <p:spPr bwMode="auto">
          <a:xfrm>
            <a:off x="7590345" y="4160212"/>
            <a:ext cx="1404176" cy="2651760"/>
          </a:xfrm>
          <a:prstGeom prst="rect">
            <a:avLst/>
          </a:prstGeom>
          <a:noFill/>
          <a:ln w="9525">
            <a:noFill/>
            <a:miter lim="800000"/>
            <a:headEnd/>
            <a:tailEnd/>
          </a:ln>
        </p:spPr>
      </p:pic>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65252"/>
                                        </p:tgtEl>
                                        <p:attrNameLst>
                                          <p:attrName>style.visibility</p:attrName>
                                        </p:attrNameLst>
                                      </p:cBhvr>
                                      <p:to>
                                        <p:strVal val="visible"/>
                                      </p:to>
                                    </p:set>
                                    <p:animEffect transition="in" filter="fade">
                                      <p:cBhvr>
                                        <p:cTn id="10" dur="2000"/>
                                        <p:tgtEl>
                                          <p:spTgt spid="56525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46" fill="hold"/>
                                        <p:tgtEl>
                                          <p:spTgt spid="13"/>
                                        </p:tgtEl>
                                      </p:cBhvr>
                                    </p:cmd>
                                  </p:childTnLst>
                                </p:cTn>
                              </p:par>
                            </p:childTnLst>
                          </p:cTn>
                        </p:par>
                        <p:par>
                          <p:cTn id="14" fill="hold">
                            <p:stCondLst>
                              <p:cond delay="3846"/>
                            </p:stCondLst>
                            <p:childTnLst>
                              <p:par>
                                <p:cTn id="15" presetID="10" presetClass="entr" presetSubtype="0" fill="hold" grpId="0" nodeType="afterEffect">
                                  <p:stCondLst>
                                    <p:cond delay="500"/>
                                  </p:stCondLst>
                                  <p:childTnLst>
                                    <p:set>
                                      <p:cBhvr>
                                        <p:cTn id="16" dur="1" fill="hold">
                                          <p:stCondLst>
                                            <p:cond delay="0"/>
                                          </p:stCondLst>
                                        </p:cTn>
                                        <p:tgtEl>
                                          <p:spTgt spid="565253"/>
                                        </p:tgtEl>
                                        <p:attrNameLst>
                                          <p:attrName>style.visibility</p:attrName>
                                        </p:attrNameLst>
                                      </p:cBhvr>
                                      <p:to>
                                        <p:strVal val="visible"/>
                                      </p:to>
                                    </p:set>
                                    <p:animEffect transition="in" filter="fade">
                                      <p:cBhvr>
                                        <p:cTn id="17" dur="2000"/>
                                        <p:tgtEl>
                                          <p:spTgt spid="565253"/>
                                        </p:tgtEl>
                                      </p:cBhvr>
                                    </p:animEffect>
                                  </p:childTnLst>
                                </p:cTn>
                              </p:par>
                              <p:par>
                                <p:cTn id="18" presetID="10" presetClass="entr" presetSubtype="0" fill="hold" nodeType="withEffect">
                                  <p:stCondLst>
                                    <p:cond delay="500"/>
                                  </p:stCondLst>
                                  <p:childTnLst>
                                    <p:set>
                                      <p:cBhvr>
                                        <p:cTn id="19" dur="1" fill="hold">
                                          <p:stCondLst>
                                            <p:cond delay="0"/>
                                          </p:stCondLst>
                                        </p:cTn>
                                        <p:tgtEl>
                                          <p:spTgt spid="565257"/>
                                        </p:tgtEl>
                                        <p:attrNameLst>
                                          <p:attrName>style.visibility</p:attrName>
                                        </p:attrNameLst>
                                      </p:cBhvr>
                                      <p:to>
                                        <p:strVal val="visible"/>
                                      </p:to>
                                    </p:set>
                                    <p:animEffect transition="in" filter="fade">
                                      <p:cBhvr>
                                        <p:cTn id="20" dur="2000"/>
                                        <p:tgtEl>
                                          <p:spTgt spid="565257"/>
                                        </p:tgtEl>
                                      </p:cBhvr>
                                    </p:animEffect>
                                  </p:childTnLst>
                                </p:cTn>
                              </p:par>
                            </p:childTnLst>
                          </p:cTn>
                        </p:par>
                        <p:par>
                          <p:cTn id="21" fill="hold">
                            <p:stCondLst>
                              <p:cond delay="6346"/>
                            </p:stCondLst>
                            <p:childTnLst>
                              <p:par>
                                <p:cTn id="22" presetID="1" presetClass="mediacall" presetSubtype="0" fill="hold" nodeType="afterEffect">
                                  <p:stCondLst>
                                    <p:cond delay="500"/>
                                  </p:stCondLst>
                                  <p:childTnLst>
                                    <p:cmd type="call" cmd="playFrom(0.0)">
                                      <p:cBhvr>
                                        <p:cTn id="23" dur="5710" fill="hold"/>
                                        <p:tgtEl>
                                          <p:spTgt spid="11"/>
                                        </p:tgtEl>
                                      </p:cBhvr>
                                    </p:cmd>
                                  </p:childTnLst>
                                </p:cTn>
                              </p:par>
                              <p:par>
                                <p:cTn id="24" presetID="10" presetClass="entr" presetSubtype="0" repeatCount="5000" fill="hold" grpId="0" nodeType="withEffect">
                                  <p:stCondLst>
                                    <p:cond delay="3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par>
                                <p:cTn id="27" presetID="10" presetClass="entr" presetSubtype="0" fill="hold" nodeType="withEffect">
                                  <p:stCondLst>
                                    <p:cond delay="5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000"/>
                                        <p:tgtEl>
                                          <p:spTgt spid="15"/>
                                        </p:tgtEl>
                                      </p:cBhvr>
                                    </p:animEffect>
                                  </p:childTnLst>
                                </p:cTn>
                              </p:par>
                            </p:childTnLst>
                          </p:cTn>
                        </p:par>
                        <p:par>
                          <p:cTn id="30" fill="hold">
                            <p:stCondLst>
                              <p:cond delay="14346"/>
                            </p:stCondLst>
                            <p:childTnLst>
                              <p:par>
                                <p:cTn id="31" presetID="1" presetClass="mediacall" presetSubtype="0" fill="hold" nodeType="afterEffect">
                                  <p:stCondLst>
                                    <p:cond delay="5000"/>
                                  </p:stCondLst>
                                  <p:childTnLst>
                                    <p:cmd type="call" cmd="playFrom(0.0)">
                                      <p:cBhvr>
                                        <p:cTn id="32"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5" fill="hold" display="0">
                  <p:stCondLst>
                    <p:cond delay="indefinite"/>
                  </p:stCondLst>
                  <p:endCondLst>
                    <p:cond evt="onStopAudio" delay="0">
                      <p:tgtEl>
                        <p:sldTgt/>
                      </p:tgtEl>
                    </p:cond>
                  </p:endCondLst>
                </p:cTn>
                <p:tgtEl>
                  <p:spTgt spid="16"/>
                </p:tgtEl>
              </p:cMediaNode>
            </p:audio>
          </p:childTnLst>
        </p:cTn>
      </p:par>
    </p:tnLst>
    <p:bldLst>
      <p:bldP spid="565252" grpId="0"/>
      <p:bldP spid="565253" grpId="0"/>
      <p:bldP spid="12" grpId="0"/>
      <p:bldP spid="1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CC319E48-C38C-4AEC-AF27-FA6F79DD0AB8}" type="slidenum">
              <a:rPr lang="en-US"/>
              <a:pPr>
                <a:defRPr/>
              </a:pPr>
              <a:t>125</a:t>
            </a:fld>
            <a:endParaRPr lang="en-US" dirty="0"/>
          </a:p>
        </p:txBody>
      </p:sp>
      <p:sp>
        <p:nvSpPr>
          <p:cNvPr id="56013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7139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 Device Settings - Gain</a:t>
            </a:r>
            <a:endParaRPr lang="en-US" sz="2200" i="1" dirty="0">
              <a:solidFill>
                <a:schemeClr val="tx1"/>
              </a:solidFill>
              <a:effectLst>
                <a:outerShdw blurRad="38100" dist="38100" dir="2700000" algn="tl">
                  <a:srgbClr val="000000"/>
                </a:outerShdw>
              </a:effectLst>
              <a:cs typeface="+mn-cs"/>
            </a:endParaRPr>
          </a:p>
        </p:txBody>
      </p:sp>
      <p:sp>
        <p:nvSpPr>
          <p:cNvPr id="571397" name="Text Box 5"/>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For this example, the slider in the gain box is </a:t>
            </a:r>
            <a:r>
              <a:rPr lang="en-US" dirty="0" smtClean="0">
                <a:solidFill>
                  <a:schemeClr val="tx1"/>
                </a:solidFill>
                <a:effectLst>
                  <a:outerShdw blurRad="38100" dist="38100" dir="2700000" algn="tl">
                    <a:srgbClr val="000000"/>
                  </a:outerShdw>
                </a:effectLst>
                <a:cs typeface="+mn-cs"/>
              </a:rPr>
              <a:t>moved to the left to </a:t>
            </a:r>
            <a:r>
              <a:rPr lang="en-US" dirty="0">
                <a:solidFill>
                  <a:schemeClr val="tx1"/>
                </a:solidFill>
                <a:effectLst>
                  <a:outerShdw blurRad="38100" dist="38100" dir="2700000" algn="tl">
                    <a:srgbClr val="000000"/>
                  </a:outerShdw>
                </a:effectLst>
                <a:cs typeface="+mn-cs"/>
              </a:rPr>
              <a:t>reduce the gain by 10dB.</a:t>
            </a:r>
          </a:p>
        </p:txBody>
      </p:sp>
      <p:sp>
        <p:nvSpPr>
          <p:cNvPr id="57139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7139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71400" name="Picture 8" descr="4CH-Main Data-Cal 1"/>
          <p:cNvPicPr>
            <a:picLocks noChangeAspect="1" noChangeArrowheads="1"/>
          </p:cNvPicPr>
          <p:nvPr/>
        </p:nvPicPr>
        <p:blipFill>
          <a:blip r:embed="rId9" cstate="print"/>
          <a:srcRect/>
          <a:stretch>
            <a:fillRect/>
          </a:stretch>
        </p:blipFill>
        <p:spPr bwMode="auto">
          <a:xfrm>
            <a:off x="4410329" y="3520131"/>
            <a:ext cx="4584192" cy="3291840"/>
          </a:xfrm>
          <a:prstGeom prst="rect">
            <a:avLst/>
          </a:prstGeom>
          <a:noFill/>
          <a:ln w="9525">
            <a:noFill/>
            <a:miter lim="800000"/>
            <a:headEnd/>
            <a:tailEnd/>
          </a:ln>
        </p:spPr>
      </p:pic>
      <p:pic>
        <p:nvPicPr>
          <p:cNvPr id="571402" name="Picture 10" descr="4CH-Main Data-Cal 2"/>
          <p:cNvPicPr>
            <a:picLocks noChangeAspect="1" noChangeArrowheads="1"/>
          </p:cNvPicPr>
          <p:nvPr/>
        </p:nvPicPr>
        <p:blipFill>
          <a:blip r:embed="rId10" cstate="print"/>
          <a:srcRect/>
          <a:stretch>
            <a:fillRect/>
          </a:stretch>
        </p:blipFill>
        <p:spPr bwMode="auto">
          <a:xfrm>
            <a:off x="7590345" y="4160211"/>
            <a:ext cx="1404176" cy="2651760"/>
          </a:xfrm>
          <a:prstGeom prst="rect">
            <a:avLst/>
          </a:prstGeom>
          <a:noFill/>
          <a:ln w="9525">
            <a:noFill/>
            <a:miter lim="800000"/>
            <a:headEnd/>
            <a:tailEnd/>
          </a:ln>
        </p:spPr>
      </p:pic>
      <p:sp>
        <p:nvSpPr>
          <p:cNvPr id="13"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4" name="slide 12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734186" y="1981200"/>
            <a:ext cx="406208" cy="304800"/>
          </a:xfrm>
          <a:prstGeom prst="rect">
            <a:avLst/>
          </a:prstGeom>
        </p:spPr>
      </p:pic>
      <p:sp>
        <p:nvSpPr>
          <p:cNvPr id="15" name="Rectangle 14"/>
          <p:cNvSpPr/>
          <p:nvPr/>
        </p:nvSpPr>
        <p:spPr bwMode="auto">
          <a:xfrm>
            <a:off x="7629525" y="5166050"/>
            <a:ext cx="1338263" cy="41559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slide 125-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95538" y="2514600"/>
            <a:ext cx="406208" cy="304800"/>
          </a:xfrm>
          <a:prstGeom prst="rect">
            <a:avLst/>
          </a:prstGeom>
        </p:spPr>
      </p:pic>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71396"/>
                                        </p:tgtEl>
                                        <p:attrNameLst>
                                          <p:attrName>style.visibility</p:attrName>
                                        </p:attrNameLst>
                                      </p:cBhvr>
                                      <p:to>
                                        <p:strVal val="visible"/>
                                      </p:to>
                                    </p:set>
                                    <p:animEffect transition="in" filter="fade">
                                      <p:cBhvr>
                                        <p:cTn id="10" dur="2000"/>
                                        <p:tgtEl>
                                          <p:spTgt spid="57139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21" fill="hold"/>
                                        <p:tgtEl>
                                          <p:spTgt spid="14"/>
                                        </p:tgtEl>
                                      </p:cBhvr>
                                    </p:cmd>
                                  </p:childTnLst>
                                </p:cTn>
                              </p:par>
                            </p:childTnLst>
                          </p:cTn>
                        </p:par>
                        <p:par>
                          <p:cTn id="14" fill="hold">
                            <p:stCondLst>
                              <p:cond delay="3521"/>
                            </p:stCondLst>
                            <p:childTnLst>
                              <p:par>
                                <p:cTn id="15" presetID="10" presetClass="entr" presetSubtype="0" fill="hold" grpId="0" nodeType="afterEffect">
                                  <p:stCondLst>
                                    <p:cond delay="500"/>
                                  </p:stCondLst>
                                  <p:childTnLst>
                                    <p:set>
                                      <p:cBhvr>
                                        <p:cTn id="16" dur="1" fill="hold">
                                          <p:stCondLst>
                                            <p:cond delay="0"/>
                                          </p:stCondLst>
                                        </p:cTn>
                                        <p:tgtEl>
                                          <p:spTgt spid="571397"/>
                                        </p:tgtEl>
                                        <p:attrNameLst>
                                          <p:attrName>style.visibility</p:attrName>
                                        </p:attrNameLst>
                                      </p:cBhvr>
                                      <p:to>
                                        <p:strVal val="visible"/>
                                      </p:to>
                                    </p:set>
                                    <p:animEffect transition="in" filter="fade">
                                      <p:cBhvr>
                                        <p:cTn id="17" dur="2000"/>
                                        <p:tgtEl>
                                          <p:spTgt spid="571397"/>
                                        </p:tgtEl>
                                      </p:cBhvr>
                                    </p:animEffect>
                                  </p:childTnLst>
                                </p:cTn>
                              </p:par>
                            </p:childTnLst>
                          </p:cTn>
                        </p:par>
                        <p:par>
                          <p:cTn id="18" fill="hold">
                            <p:stCondLst>
                              <p:cond delay="6021"/>
                            </p:stCondLst>
                            <p:childTnLst>
                              <p:par>
                                <p:cTn id="19" presetID="1" presetClass="mediacall" presetSubtype="0" fill="hold" nodeType="afterEffect">
                                  <p:stCondLst>
                                    <p:cond delay="500"/>
                                  </p:stCondLst>
                                  <p:childTnLst>
                                    <p:cmd type="call" cmd="playFrom(0.0)">
                                      <p:cBhvr>
                                        <p:cTn id="20" dur="5572" fill="hold"/>
                                        <p:tgtEl>
                                          <p:spTgt spid="16"/>
                                        </p:tgtEl>
                                      </p:cBhvr>
                                    </p:cmd>
                                  </p:childTnLst>
                                </p:cTn>
                              </p:par>
                              <p:par>
                                <p:cTn id="21" presetID="10" presetClass="entr" presetSubtype="0" repeatCount="5000" fill="hold" grpId="0" nodeType="withEffect">
                                  <p:stCondLst>
                                    <p:cond delay="4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subTnLst>
                                    <p:set>
                                      <p:cBhvr override="childStyle">
                                        <p:cTn dur="1" fill="hold" display="0" masterRel="sameClick" afterEffect="1">
                                          <p:stCondLst>
                                            <p:cond evt="end" delay="0">
                                              <p:tn val="21"/>
                                            </p:cond>
                                          </p:stCondLst>
                                        </p:cTn>
                                        <p:tgtEl>
                                          <p:spTgt spid="15"/>
                                        </p:tgtEl>
                                        <p:attrNameLst>
                                          <p:attrName>style.visibility</p:attrName>
                                        </p:attrNameLst>
                                      </p:cBhvr>
                                      <p:to>
                                        <p:strVal val="hidden"/>
                                      </p:to>
                                    </p:set>
                                  </p:subTnLst>
                                </p:cTn>
                              </p:par>
                            </p:childTnLst>
                          </p:cTn>
                        </p:par>
                        <p:par>
                          <p:cTn id="24" fill="hold">
                            <p:stCondLst>
                              <p:cond delay="15021"/>
                            </p:stCondLst>
                            <p:childTnLst>
                              <p:par>
                                <p:cTn id="25" presetID="1" presetClass="mediacall" presetSubtype="0" fill="hold" nodeType="afterEffect">
                                  <p:stCondLst>
                                    <p:cond delay="5000"/>
                                  </p:stCondLst>
                                  <p:childTnLst>
                                    <p:cmd type="call" cmd="playFrom(0.0)">
                                      <p:cBhvr>
                                        <p:cTn id="26"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mute="1" showWhenStopped="0">
                <p:cTn id="29" fill="hold" display="0">
                  <p:stCondLst>
                    <p:cond delay="indefinite"/>
                  </p:stCondLst>
                  <p:endCondLst>
                    <p:cond evt="onStopAudio" delay="0">
                      <p:tgtEl>
                        <p:sldTgt/>
                      </p:tgtEl>
                    </p:cond>
                  </p:endCondLst>
                </p:cTn>
                <p:tgtEl>
                  <p:spTgt spid="17"/>
                </p:tgtEl>
              </p:cMediaNode>
            </p:audio>
          </p:childTnLst>
        </p:cTn>
      </p:par>
    </p:tnLst>
    <p:bldLst>
      <p:bldP spid="571396" grpId="0"/>
      <p:bldP spid="571397" grpId="0"/>
      <p:bldP spid="13" grpId="0"/>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652CAE9F-D0D2-44B1-87D3-ECB96967A7A6}" type="slidenum">
              <a:rPr lang="en-US"/>
              <a:pPr>
                <a:defRPr/>
              </a:pPr>
              <a:t>126</a:t>
            </a:fld>
            <a:endParaRPr lang="en-US" dirty="0"/>
          </a:p>
        </p:txBody>
      </p:sp>
      <p:sp>
        <p:nvSpPr>
          <p:cNvPr id="56217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7344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 Device Settings – </a:t>
            </a:r>
            <a:r>
              <a:rPr lang="en-US" i="1" dirty="0" smtClean="0">
                <a:solidFill>
                  <a:schemeClr val="tx1"/>
                </a:solidFill>
                <a:effectLst>
                  <a:outerShdw blurRad="38100" dist="38100" dir="2700000" algn="tl">
                    <a:srgbClr val="000000"/>
                  </a:outerShdw>
                </a:effectLst>
                <a:cs typeface="+mn-cs"/>
              </a:rPr>
              <a:t>Gain</a:t>
            </a:r>
            <a:endParaRPr lang="en-US" sz="2200" i="1" dirty="0">
              <a:solidFill>
                <a:schemeClr val="tx1"/>
              </a:solidFill>
              <a:effectLst>
                <a:outerShdw blurRad="38100" dist="38100" dir="2700000" algn="tl">
                  <a:srgbClr val="000000"/>
                </a:outerShdw>
              </a:effectLst>
              <a:cs typeface="+mn-cs"/>
            </a:endParaRPr>
          </a:p>
        </p:txBody>
      </p:sp>
      <p:sp>
        <p:nvSpPr>
          <p:cNvPr id="573445"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slider in the gain box is moved to the left to 56dB, to reduce the backscatter amplitude in the A-Scan presentation by 10dB.  Clicking the Apply button applies the change.</a:t>
            </a:r>
          </a:p>
        </p:txBody>
      </p:sp>
      <p:sp>
        <p:nvSpPr>
          <p:cNvPr id="57344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7344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73448" name="Picture 8" descr="4CH-Main Data-Cal 1"/>
          <p:cNvPicPr>
            <a:picLocks noChangeAspect="1" noChangeArrowheads="1"/>
          </p:cNvPicPr>
          <p:nvPr/>
        </p:nvPicPr>
        <p:blipFill>
          <a:blip r:embed="rId7" cstate="print"/>
          <a:srcRect/>
          <a:stretch>
            <a:fillRect/>
          </a:stretch>
        </p:blipFill>
        <p:spPr bwMode="auto">
          <a:xfrm>
            <a:off x="4410329" y="3520132"/>
            <a:ext cx="4584192" cy="3291840"/>
          </a:xfrm>
          <a:prstGeom prst="rect">
            <a:avLst/>
          </a:prstGeom>
          <a:noFill/>
          <a:ln w="9525">
            <a:noFill/>
            <a:miter lim="800000"/>
            <a:headEnd/>
            <a:tailEnd/>
          </a:ln>
        </p:spPr>
      </p:pic>
      <p:pic>
        <p:nvPicPr>
          <p:cNvPr id="12" name="slide 12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12734186" y="2514601"/>
            <a:ext cx="406208" cy="295835"/>
          </a:xfrm>
          <a:prstGeom prst="rect">
            <a:avLst/>
          </a:prstGeom>
          <a:noFill/>
          <a:ln w="9525">
            <a:noFill/>
            <a:miter lim="800000"/>
            <a:headEnd/>
            <a:tailEnd/>
          </a:ln>
        </p:spPr>
      </p:pic>
      <p:sp>
        <p:nvSpPr>
          <p:cNvPr id="13"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6" name="Picture 10" descr="4CH-Main Data-Cal 2"/>
          <p:cNvPicPr>
            <a:picLocks noChangeArrowheads="1"/>
          </p:cNvPicPr>
          <p:nvPr/>
        </p:nvPicPr>
        <p:blipFill>
          <a:blip r:embed="rId9" cstate="print"/>
          <a:srcRect/>
          <a:stretch>
            <a:fillRect/>
          </a:stretch>
        </p:blipFill>
        <p:spPr bwMode="auto">
          <a:xfrm>
            <a:off x="7590345" y="4160212"/>
            <a:ext cx="1404176" cy="2651760"/>
          </a:xfrm>
          <a:prstGeom prst="rect">
            <a:avLst/>
          </a:prstGeom>
          <a:noFill/>
          <a:ln w="9525">
            <a:noFill/>
            <a:miter lim="800000"/>
            <a:headEnd/>
            <a:tailEnd/>
          </a:ln>
        </p:spPr>
      </p:pic>
      <p:pic>
        <p:nvPicPr>
          <p:cNvPr id="573450" name="Picture 10" descr="4CH-Main Data-Cal 3"/>
          <p:cNvPicPr>
            <a:picLocks noChangeArrowheads="1"/>
          </p:cNvPicPr>
          <p:nvPr/>
        </p:nvPicPr>
        <p:blipFill>
          <a:blip r:embed="rId10" cstate="print"/>
          <a:srcRect/>
          <a:stretch>
            <a:fillRect/>
          </a:stretch>
        </p:blipFill>
        <p:spPr bwMode="auto">
          <a:xfrm>
            <a:off x="7577900" y="4160212"/>
            <a:ext cx="1404176" cy="2651760"/>
          </a:xfrm>
          <a:prstGeom prst="rect">
            <a:avLst/>
          </a:prstGeom>
          <a:noFill/>
          <a:ln w="9525">
            <a:noFill/>
            <a:miter lim="800000"/>
            <a:headEnd/>
            <a:tailEnd/>
          </a:ln>
        </p:spPr>
      </p:pic>
      <p:sp>
        <p:nvSpPr>
          <p:cNvPr id="14" name="Rectangle 13"/>
          <p:cNvSpPr/>
          <p:nvPr/>
        </p:nvSpPr>
        <p:spPr bwMode="auto">
          <a:xfrm>
            <a:off x="7653338" y="5231425"/>
            <a:ext cx="1328738" cy="3692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8274842" y="6627018"/>
            <a:ext cx="623889" cy="1762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44"/>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573445"/>
                                        </p:tgtEl>
                                        <p:attrNameLst>
                                          <p:attrName>style.visibility</p:attrName>
                                        </p:attrNameLst>
                                      </p:cBhvr>
                                      <p:to>
                                        <p:strVal val="visible"/>
                                      </p:to>
                                    </p:set>
                                    <p:animEffect transition="in" filter="fade">
                                      <p:cBhvr>
                                        <p:cTn id="12" dur="2000"/>
                                        <p:tgtEl>
                                          <p:spTgt spid="573445"/>
                                        </p:tgtEl>
                                      </p:cBhvr>
                                    </p:animEffect>
                                  </p:childTnLst>
                                </p:cTn>
                              </p:par>
                            </p:childTnLst>
                          </p:cTn>
                        </p:par>
                        <p:par>
                          <p:cTn id="13" fill="hold">
                            <p:stCondLst>
                              <p:cond delay="2000"/>
                            </p:stCondLst>
                            <p:childTnLst>
                              <p:par>
                                <p:cTn id="14" presetID="1" presetClass="mediacall" presetSubtype="0" fill="hold" nodeType="afterEffect">
                                  <p:stCondLst>
                                    <p:cond delay="500"/>
                                  </p:stCondLst>
                                  <p:childTnLst>
                                    <p:cmd type="call" cmd="playFrom(0.0)">
                                      <p:cBhvr>
                                        <p:cTn id="15" dur="12212" fill="hold"/>
                                        <p:tgtEl>
                                          <p:spTgt spid="12"/>
                                        </p:tgtEl>
                                      </p:cBhvr>
                                    </p:cmd>
                                  </p:childTnLst>
                                </p:cTn>
                              </p:par>
                              <p:par>
                                <p:cTn id="16" presetID="10" presetClass="entr" presetSubtype="0" fill="hold" nodeType="withEffect">
                                  <p:stCondLst>
                                    <p:cond delay="2000"/>
                                  </p:stCondLst>
                                  <p:childTnLst>
                                    <p:set>
                                      <p:cBhvr>
                                        <p:cTn id="17" dur="1" fill="hold">
                                          <p:stCondLst>
                                            <p:cond delay="0"/>
                                          </p:stCondLst>
                                        </p:cTn>
                                        <p:tgtEl>
                                          <p:spTgt spid="573450"/>
                                        </p:tgtEl>
                                        <p:attrNameLst>
                                          <p:attrName>style.visibility</p:attrName>
                                        </p:attrNameLst>
                                      </p:cBhvr>
                                      <p:to>
                                        <p:strVal val="visible"/>
                                      </p:to>
                                    </p:set>
                                    <p:animEffect transition="in" filter="fade">
                                      <p:cBhvr>
                                        <p:cTn id="18" dur="2000"/>
                                        <p:tgtEl>
                                          <p:spTgt spid="573450"/>
                                        </p:tgtEl>
                                      </p:cBhvr>
                                    </p:animEffect>
                                  </p:childTnLst>
                                </p:cTn>
                              </p:par>
                              <p:par>
                                <p:cTn id="19" presetID="10" presetClass="entr" presetSubtype="0" repeatCount="5000" fill="hold" grpId="0" nodeType="withEffect">
                                  <p:stCondLst>
                                    <p:cond delay="20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subTnLst>
                                    <p:set>
                                      <p:cBhvr override="childStyle">
                                        <p:cTn dur="1" fill="hold" display="0" masterRel="sameClick" afterEffect="1">
                                          <p:stCondLst>
                                            <p:cond evt="end" delay="0">
                                              <p:tn val="19"/>
                                            </p:cond>
                                          </p:stCondLst>
                                        </p:cTn>
                                        <p:tgtEl>
                                          <p:spTgt spid="14"/>
                                        </p:tgtEl>
                                        <p:attrNameLst>
                                          <p:attrName>style.visibility</p:attrName>
                                        </p:attrNameLst>
                                      </p:cBhvr>
                                      <p:to>
                                        <p:strVal val="hidden"/>
                                      </p:to>
                                    </p:set>
                                  </p:subTnLst>
                                </p:cTn>
                              </p:par>
                              <p:par>
                                <p:cTn id="22" presetID="10" presetClass="entr" presetSubtype="0" repeatCount="5000" fill="hold" grpId="0" nodeType="withEffect">
                                  <p:stCondLst>
                                    <p:cond delay="10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subTnLst>
                                    <p:set>
                                      <p:cBhvr override="childStyle">
                                        <p:cTn dur="1" fill="hold" display="0" masterRel="sameClick" afterEffect="1">
                                          <p:stCondLst>
                                            <p:cond evt="end" delay="0">
                                              <p:tn val="22"/>
                                            </p:cond>
                                          </p:stCondLst>
                                        </p:cTn>
                                        <p:tgtEl>
                                          <p:spTgt spid="15"/>
                                        </p:tgtEl>
                                        <p:attrNameLst>
                                          <p:attrName>style.visibility</p:attrName>
                                        </p:attrNameLst>
                                      </p:cBhvr>
                                      <p:to>
                                        <p:strVal val="hidden"/>
                                      </p:to>
                                    </p:set>
                                  </p:subTnLst>
                                </p:cTn>
                              </p:par>
                            </p:childTnLst>
                          </p:cTn>
                        </p:par>
                        <p:par>
                          <p:cTn id="25" fill="hold">
                            <p:stCondLst>
                              <p:cond delay="17000"/>
                            </p:stCondLst>
                            <p:childTnLst>
                              <p:par>
                                <p:cTn id="26" presetID="1" presetClass="mediacall" presetSubtype="0" fill="hold" nodeType="afterEffect">
                                  <p:stCondLst>
                                    <p:cond delay="5000"/>
                                  </p:stCondLst>
                                  <p:childTnLst>
                                    <p:cmd type="call" cmd="playFrom(0.0)">
                                      <p:cBhvr>
                                        <p:cTn id="27"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9" fill="hold" display="0">
                  <p:stCondLst>
                    <p:cond delay="indefinite"/>
                  </p:stCondLst>
                  <p:endCondLst>
                    <p:cond evt="onStopAudio" delay="0">
                      <p:tgtEl>
                        <p:sldTgt/>
                      </p:tgtEl>
                    </p:cond>
                  </p:endCondLst>
                </p:cTn>
                <p:tgtEl>
                  <p:spTgt spid="17"/>
                </p:tgtEl>
              </p:cMediaNode>
            </p:audio>
          </p:childTnLst>
        </p:cTn>
      </p:par>
    </p:tnLst>
    <p:bldLst>
      <p:bldP spid="573444" grpId="0"/>
      <p:bldP spid="573445" grpId="0"/>
      <p:bldP spid="13" grpId="0"/>
      <p:bldP spid="14" grpId="0" animBg="1"/>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4CH-Main Data-Cal 1"/>
          <p:cNvPicPr>
            <a:picLocks noChangeAspect="1" noChangeArrowheads="1"/>
          </p:cNvPicPr>
          <p:nvPr/>
        </p:nvPicPr>
        <p:blipFill>
          <a:blip r:embed="rId7" cstate="print"/>
          <a:srcRect/>
          <a:stretch>
            <a:fillRect/>
          </a:stretch>
        </p:blipFill>
        <p:spPr bwMode="auto">
          <a:xfrm>
            <a:off x="4410330" y="3520440"/>
            <a:ext cx="4584192" cy="3291840"/>
          </a:xfrm>
          <a:prstGeom prst="rect">
            <a:avLst/>
          </a:prstGeom>
          <a:noFill/>
          <a:ln w="9525">
            <a:noFill/>
            <a:miter lim="800000"/>
            <a:headEnd/>
            <a:tailEnd/>
          </a:ln>
        </p:spPr>
      </p:pic>
      <p:sp>
        <p:nvSpPr>
          <p:cNvPr id="10" name="Rectangle 6"/>
          <p:cNvSpPr>
            <a:spLocks noGrp="1" noChangeArrowheads="1"/>
          </p:cNvSpPr>
          <p:nvPr>
            <p:ph type="sldNum" sz="quarter" idx="10"/>
          </p:nvPr>
        </p:nvSpPr>
        <p:spPr/>
        <p:txBody>
          <a:bodyPr/>
          <a:lstStyle/>
          <a:p>
            <a:pPr>
              <a:defRPr/>
            </a:pPr>
            <a:fld id="{9CC8A87B-B7B9-46DA-9DF9-CBC147CCEF2D}" type="slidenum">
              <a:rPr lang="en-US"/>
              <a:pPr>
                <a:defRPr/>
              </a:pPr>
              <a:t>127</a:t>
            </a:fld>
            <a:endParaRPr lang="en-US" dirty="0"/>
          </a:p>
        </p:txBody>
      </p:sp>
      <p:sp>
        <p:nvSpPr>
          <p:cNvPr id="56422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7549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 Device Settings – </a:t>
            </a:r>
            <a:r>
              <a:rPr lang="en-US" i="1" dirty="0" smtClean="0">
                <a:solidFill>
                  <a:schemeClr val="tx1"/>
                </a:solidFill>
                <a:effectLst>
                  <a:outerShdw blurRad="38100" dist="38100" dir="2700000" algn="tl">
                    <a:srgbClr val="000000"/>
                  </a:outerShdw>
                </a:effectLst>
                <a:cs typeface="+mn-cs"/>
              </a:rPr>
              <a:t>Gain</a:t>
            </a:r>
            <a:endParaRPr lang="en-US" sz="2200" i="1" dirty="0">
              <a:solidFill>
                <a:schemeClr val="tx1"/>
              </a:solidFill>
              <a:effectLst>
                <a:outerShdw blurRad="38100" dist="38100" dir="2700000" algn="tl">
                  <a:srgbClr val="000000"/>
                </a:outerShdw>
              </a:effectLst>
              <a:cs typeface="+mn-cs"/>
            </a:endParaRPr>
          </a:p>
        </p:txBody>
      </p:sp>
      <p:sp>
        <p:nvSpPr>
          <p:cNvPr id="575493"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10dB decrease of the backscatter amplitude in the A-Scan presentation is clearly visible along with the resulting change in the depth reading.  All other values can be changed in the same manner.</a:t>
            </a:r>
          </a:p>
        </p:txBody>
      </p:sp>
      <p:sp>
        <p:nvSpPr>
          <p:cNvPr id="57549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7549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75500" name="Picture 12" descr="4CH-Main Data-Cal 4"/>
          <p:cNvPicPr>
            <a:picLocks noChangeArrowheads="1"/>
          </p:cNvPicPr>
          <p:nvPr/>
        </p:nvPicPr>
        <p:blipFill>
          <a:blip r:embed="rId8" cstate="print"/>
          <a:srcRect/>
          <a:stretch>
            <a:fillRect/>
          </a:stretch>
        </p:blipFill>
        <p:spPr bwMode="auto">
          <a:xfrm>
            <a:off x="4410330" y="3520440"/>
            <a:ext cx="4584192" cy="3291840"/>
          </a:xfrm>
          <a:prstGeom prst="rect">
            <a:avLst/>
          </a:prstGeom>
          <a:noFill/>
          <a:ln w="9525">
            <a:noFill/>
            <a:miter lim="800000"/>
            <a:headEnd/>
            <a:tailEnd/>
          </a:ln>
        </p:spPr>
      </p:pic>
      <p:pic>
        <p:nvPicPr>
          <p:cNvPr id="575497" name="Picture 9" descr="4CH-Main Data-Cal 3"/>
          <p:cNvPicPr>
            <a:picLocks noChangeAspect="1" noChangeArrowheads="1"/>
          </p:cNvPicPr>
          <p:nvPr/>
        </p:nvPicPr>
        <p:blipFill>
          <a:blip r:embed="rId9" cstate="print"/>
          <a:srcRect/>
          <a:stretch>
            <a:fillRect/>
          </a:stretch>
        </p:blipFill>
        <p:spPr bwMode="auto">
          <a:xfrm>
            <a:off x="7590346" y="4160520"/>
            <a:ext cx="1404176" cy="2651760"/>
          </a:xfrm>
          <a:prstGeom prst="rect">
            <a:avLst/>
          </a:prstGeom>
          <a:noFill/>
          <a:ln w="9525">
            <a:noFill/>
            <a:miter lim="800000"/>
            <a:headEnd/>
            <a:tailEnd/>
          </a:ln>
        </p:spPr>
      </p:pic>
      <p:pic>
        <p:nvPicPr>
          <p:cNvPr id="12" name="slide 12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34186" y="2514601"/>
            <a:ext cx="406208" cy="295835"/>
          </a:xfrm>
          <a:prstGeom prst="rect">
            <a:avLst/>
          </a:prstGeom>
          <a:noFill/>
          <a:ln w="9525">
            <a:noFill/>
            <a:miter lim="800000"/>
            <a:headEnd/>
            <a:tailEnd/>
          </a:ln>
        </p:spPr>
      </p:pic>
      <p:sp>
        <p:nvSpPr>
          <p:cNvPr id="13"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5"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5492"/>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575493"/>
                                        </p:tgtEl>
                                        <p:attrNameLst>
                                          <p:attrName>style.visibility</p:attrName>
                                        </p:attrNameLst>
                                      </p:cBhvr>
                                      <p:to>
                                        <p:strVal val="visible"/>
                                      </p:to>
                                    </p:set>
                                    <p:animEffect transition="in" filter="fade">
                                      <p:cBhvr>
                                        <p:cTn id="12" dur="2000"/>
                                        <p:tgtEl>
                                          <p:spTgt spid="575493"/>
                                        </p:tgtEl>
                                      </p:cBhvr>
                                    </p:animEffect>
                                  </p:childTnLst>
                                </p:cTn>
                              </p:par>
                            </p:childTnLst>
                          </p:cTn>
                        </p:par>
                        <p:par>
                          <p:cTn id="13" fill="hold">
                            <p:stCondLst>
                              <p:cond delay="2000"/>
                            </p:stCondLst>
                            <p:childTnLst>
                              <p:par>
                                <p:cTn id="14" presetID="1" presetClass="mediacall" presetSubtype="0" fill="hold" nodeType="afterEffect">
                                  <p:stCondLst>
                                    <p:cond delay="500"/>
                                  </p:stCondLst>
                                  <p:childTnLst>
                                    <p:cmd type="call" cmd="playFrom(0.0)">
                                      <p:cBhvr>
                                        <p:cTn id="15" dur="13001" fill="hold"/>
                                        <p:tgtEl>
                                          <p:spTgt spid="12"/>
                                        </p:tgtEl>
                                      </p:cBhvr>
                                    </p:cmd>
                                  </p:childTnLst>
                                </p:cTn>
                              </p:par>
                              <p:par>
                                <p:cTn id="16" presetID="10" presetClass="entr" presetSubtype="0" fill="hold" nodeType="withEffect">
                                  <p:stCondLst>
                                    <p:cond delay="2000"/>
                                  </p:stCondLst>
                                  <p:childTnLst>
                                    <p:set>
                                      <p:cBhvr>
                                        <p:cTn id="17" dur="1" fill="hold">
                                          <p:stCondLst>
                                            <p:cond delay="0"/>
                                          </p:stCondLst>
                                        </p:cTn>
                                        <p:tgtEl>
                                          <p:spTgt spid="575500"/>
                                        </p:tgtEl>
                                        <p:attrNameLst>
                                          <p:attrName>style.visibility</p:attrName>
                                        </p:attrNameLst>
                                      </p:cBhvr>
                                      <p:to>
                                        <p:strVal val="visible"/>
                                      </p:to>
                                    </p:set>
                                    <p:animEffect transition="in" filter="fade">
                                      <p:cBhvr>
                                        <p:cTn id="18" dur="2000"/>
                                        <p:tgtEl>
                                          <p:spTgt spid="575500"/>
                                        </p:tgtEl>
                                      </p:cBhvr>
                                    </p:animEffect>
                                  </p:childTnLst>
                                </p:cTn>
                              </p:par>
                              <p:par>
                                <p:cTn id="19" presetID="10" presetClass="entr" presetSubtype="0" fill="hold" nodeType="withEffect">
                                  <p:stCondLst>
                                    <p:cond delay="2000"/>
                                  </p:stCondLst>
                                  <p:childTnLst>
                                    <p:set>
                                      <p:cBhvr>
                                        <p:cTn id="20" dur="1" fill="hold">
                                          <p:stCondLst>
                                            <p:cond delay="0"/>
                                          </p:stCondLst>
                                        </p:cTn>
                                        <p:tgtEl>
                                          <p:spTgt spid="575497"/>
                                        </p:tgtEl>
                                        <p:attrNameLst>
                                          <p:attrName>style.visibility</p:attrName>
                                        </p:attrNameLst>
                                      </p:cBhvr>
                                      <p:to>
                                        <p:strVal val="visible"/>
                                      </p:to>
                                    </p:set>
                                    <p:animEffect transition="in" filter="fade">
                                      <p:cBhvr>
                                        <p:cTn id="21" dur="2000"/>
                                        <p:tgtEl>
                                          <p:spTgt spid="575497"/>
                                        </p:tgtEl>
                                      </p:cBhvr>
                                    </p:animEffect>
                                  </p:childTnLst>
                                </p:cTn>
                              </p:par>
                            </p:childTnLst>
                          </p:cTn>
                        </p:par>
                        <p:par>
                          <p:cTn id="22" fill="hold">
                            <p:stCondLst>
                              <p:cond delay="15501"/>
                            </p:stCondLst>
                            <p:childTnLst>
                              <p:par>
                                <p:cTn id="23" presetID="1" presetClass="mediacall" presetSubtype="0" fill="hold" nodeType="afterEffect">
                                  <p:stCondLst>
                                    <p:cond delay="5000"/>
                                  </p:stCondLst>
                                  <p:childTnLst>
                                    <p:cmd type="call" cmd="playFrom(0.0)">
                                      <p:cBhvr>
                                        <p:cTn id="24"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6" fill="hold" display="0">
                  <p:stCondLst>
                    <p:cond delay="indefinite"/>
                  </p:stCondLst>
                  <p:endCondLst>
                    <p:cond evt="onStopAudio" delay="0">
                      <p:tgtEl>
                        <p:sldTgt/>
                      </p:tgtEl>
                    </p:cond>
                  </p:endCondLst>
                </p:cTn>
                <p:tgtEl>
                  <p:spTgt spid="15"/>
                </p:tgtEl>
              </p:cMediaNode>
            </p:audio>
          </p:childTnLst>
        </p:cTn>
      </p:par>
    </p:tnLst>
    <p:bldLst>
      <p:bldP spid="575492" grpId="0"/>
      <p:bldP spid="575493" grpId="0"/>
      <p:bldP spid="1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D3A13502-D47C-47FB-AB31-8FC63061385F}" type="slidenum">
              <a:rPr lang="en-US"/>
              <a:pPr>
                <a:defRPr/>
              </a:pPr>
              <a:t>128</a:t>
            </a:fld>
            <a:endParaRPr lang="en-US" dirty="0"/>
          </a:p>
        </p:txBody>
      </p:sp>
      <p:sp>
        <p:nvSpPr>
          <p:cNvPr id="56627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7754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 Analysis Settings</a:t>
            </a:r>
            <a:endParaRPr lang="en-US" sz="2200" i="1" dirty="0">
              <a:solidFill>
                <a:schemeClr val="tx1"/>
              </a:solidFill>
              <a:effectLst>
                <a:outerShdw blurRad="38100" dist="38100" dir="2700000" algn="tl">
                  <a:srgbClr val="000000"/>
                </a:outerShdw>
              </a:effectLst>
              <a:cs typeface="+mn-cs"/>
            </a:endParaRPr>
          </a:p>
        </p:txBody>
      </p:sp>
      <p:sp>
        <p:nvSpPr>
          <p:cNvPr id="577541"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Selecting the Analysis Settings in the left pane of the Main window provides access to all preset Analysis settings.</a:t>
            </a:r>
          </a:p>
        </p:txBody>
      </p:sp>
      <p:sp>
        <p:nvSpPr>
          <p:cNvPr id="57754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7754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77545" name="Picture 9" descr="4CH-Main Data-Analysis 1"/>
          <p:cNvPicPr>
            <a:picLocks noChangeAspect="1" noChangeArrowheads="1"/>
          </p:cNvPicPr>
          <p:nvPr/>
        </p:nvPicPr>
        <p:blipFill>
          <a:blip r:embed="rId9" cstate="print"/>
          <a:srcRect/>
          <a:stretch>
            <a:fillRect/>
          </a:stretch>
        </p:blipFill>
        <p:spPr bwMode="auto">
          <a:xfrm>
            <a:off x="4410330" y="3520440"/>
            <a:ext cx="4584192" cy="3291840"/>
          </a:xfrm>
          <a:prstGeom prst="rect">
            <a:avLst/>
          </a:prstGeom>
          <a:noFill/>
          <a:ln w="9525">
            <a:noFill/>
            <a:miter lim="800000"/>
            <a:headEnd/>
            <a:tailEnd/>
          </a:ln>
        </p:spPr>
      </p:pic>
      <p:pic>
        <p:nvPicPr>
          <p:cNvPr id="11" name="slide 12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34186" y="2514601"/>
            <a:ext cx="406208" cy="295835"/>
          </a:xfrm>
          <a:prstGeom prst="rect">
            <a:avLst/>
          </a:prstGeom>
          <a:noFill/>
          <a:ln w="9525">
            <a:noFill/>
            <a:miter lim="800000"/>
            <a:headEnd/>
            <a:tailEnd/>
          </a:ln>
        </p:spPr>
      </p:pic>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3" name="slide 128-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34186" y="1981200"/>
            <a:ext cx="406208" cy="304800"/>
          </a:xfrm>
          <a:prstGeom prst="rect">
            <a:avLst/>
          </a:prstGeom>
        </p:spPr>
      </p:pic>
      <p:sp>
        <p:nvSpPr>
          <p:cNvPr id="14" name="Rectangle 13"/>
          <p:cNvSpPr/>
          <p:nvPr/>
        </p:nvSpPr>
        <p:spPr bwMode="auto">
          <a:xfrm>
            <a:off x="4805364" y="4890722"/>
            <a:ext cx="309562" cy="10037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Picture 9" descr="4CH-Main Data-Analysis 2"/>
          <p:cNvPicPr>
            <a:picLocks noChangeAspect="1" noChangeArrowheads="1"/>
          </p:cNvPicPr>
          <p:nvPr/>
        </p:nvPicPr>
        <p:blipFill>
          <a:blip r:embed="rId12" cstate="print"/>
          <a:srcRect/>
          <a:stretch>
            <a:fillRect/>
          </a:stretch>
        </p:blipFill>
        <p:spPr bwMode="auto">
          <a:xfrm>
            <a:off x="7423183" y="3981055"/>
            <a:ext cx="1571339" cy="2834640"/>
          </a:xfrm>
          <a:prstGeom prst="rect">
            <a:avLst/>
          </a:prstGeom>
          <a:noFill/>
          <a:ln w="9525">
            <a:noFill/>
            <a:miter lim="800000"/>
            <a:headEnd/>
            <a:tailEnd/>
          </a:ln>
        </p:spPr>
      </p:pic>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77540"/>
                                        </p:tgtEl>
                                        <p:attrNameLst>
                                          <p:attrName>style.visibility</p:attrName>
                                        </p:attrNameLst>
                                      </p:cBhvr>
                                      <p:to>
                                        <p:strVal val="visible"/>
                                      </p:to>
                                    </p:set>
                                    <p:animEffect transition="in" filter="fade">
                                      <p:cBhvr>
                                        <p:cTn id="10" dur="2000"/>
                                        <p:tgtEl>
                                          <p:spTgt spid="57754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46" fill="hold"/>
                                        <p:tgtEl>
                                          <p:spTgt spid="13"/>
                                        </p:tgtEl>
                                      </p:cBhvr>
                                    </p:cmd>
                                  </p:childTnLst>
                                </p:cTn>
                              </p:par>
                            </p:childTnLst>
                          </p:cTn>
                        </p:par>
                        <p:par>
                          <p:cTn id="14" fill="hold">
                            <p:stCondLst>
                              <p:cond delay="3846"/>
                            </p:stCondLst>
                            <p:childTnLst>
                              <p:par>
                                <p:cTn id="15" presetID="10" presetClass="entr" presetSubtype="0" fill="hold" grpId="0" nodeType="afterEffect">
                                  <p:stCondLst>
                                    <p:cond delay="500"/>
                                  </p:stCondLst>
                                  <p:childTnLst>
                                    <p:set>
                                      <p:cBhvr>
                                        <p:cTn id="16" dur="1" fill="hold">
                                          <p:stCondLst>
                                            <p:cond delay="0"/>
                                          </p:stCondLst>
                                        </p:cTn>
                                        <p:tgtEl>
                                          <p:spTgt spid="577541"/>
                                        </p:tgtEl>
                                        <p:attrNameLst>
                                          <p:attrName>style.visibility</p:attrName>
                                        </p:attrNameLst>
                                      </p:cBhvr>
                                      <p:to>
                                        <p:strVal val="visible"/>
                                      </p:to>
                                    </p:set>
                                    <p:animEffect transition="in" filter="fade">
                                      <p:cBhvr>
                                        <p:cTn id="17" dur="2000"/>
                                        <p:tgtEl>
                                          <p:spTgt spid="577541"/>
                                        </p:tgtEl>
                                      </p:cBhvr>
                                    </p:animEffect>
                                  </p:childTnLst>
                                </p:cTn>
                              </p:par>
                              <p:par>
                                <p:cTn id="18" presetID="10" presetClass="entr" presetSubtype="0" fill="hold" nodeType="withEffect">
                                  <p:stCondLst>
                                    <p:cond delay="500"/>
                                  </p:stCondLst>
                                  <p:childTnLst>
                                    <p:set>
                                      <p:cBhvr>
                                        <p:cTn id="19" dur="1" fill="hold">
                                          <p:stCondLst>
                                            <p:cond delay="0"/>
                                          </p:stCondLst>
                                        </p:cTn>
                                        <p:tgtEl>
                                          <p:spTgt spid="577545"/>
                                        </p:tgtEl>
                                        <p:attrNameLst>
                                          <p:attrName>style.visibility</p:attrName>
                                        </p:attrNameLst>
                                      </p:cBhvr>
                                      <p:to>
                                        <p:strVal val="visible"/>
                                      </p:to>
                                    </p:set>
                                    <p:animEffect transition="in" filter="fade">
                                      <p:cBhvr>
                                        <p:cTn id="20" dur="2000"/>
                                        <p:tgtEl>
                                          <p:spTgt spid="577545"/>
                                        </p:tgtEl>
                                      </p:cBhvr>
                                    </p:animEffect>
                                  </p:childTnLst>
                                </p:cTn>
                              </p:par>
                            </p:childTnLst>
                          </p:cTn>
                        </p:par>
                        <p:par>
                          <p:cTn id="21" fill="hold">
                            <p:stCondLst>
                              <p:cond delay="6346"/>
                            </p:stCondLst>
                            <p:childTnLst>
                              <p:par>
                                <p:cTn id="22" presetID="1" presetClass="mediacall" presetSubtype="0" fill="hold" nodeType="afterEffect">
                                  <p:stCondLst>
                                    <p:cond delay="500"/>
                                  </p:stCondLst>
                                  <p:childTnLst>
                                    <p:cmd type="call" cmd="playFrom(0.0)">
                                      <p:cBhvr>
                                        <p:cTn id="23" dur="5642" fill="hold"/>
                                        <p:tgtEl>
                                          <p:spTgt spid="11"/>
                                        </p:tgtEl>
                                      </p:cBhvr>
                                    </p:cmd>
                                  </p:childTnLst>
                                </p:cTn>
                              </p:par>
                              <p:par>
                                <p:cTn id="24" presetID="10" presetClass="entr" presetSubtype="0" repeatCount="5000" fill="hold" grpId="0" nodeType="withEffect">
                                  <p:stCondLst>
                                    <p:cond delay="2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par>
                                <p:cTn id="27" presetID="10" presetClass="entr" presetSubtype="0" fill="hold" nodeType="withEffect">
                                  <p:stCondLst>
                                    <p:cond delay="4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000"/>
                                        <p:tgtEl>
                                          <p:spTgt spid="15"/>
                                        </p:tgtEl>
                                      </p:cBhvr>
                                    </p:animEffect>
                                  </p:childTnLst>
                                </p:cTn>
                              </p:par>
                            </p:childTnLst>
                          </p:cTn>
                        </p:par>
                        <p:par>
                          <p:cTn id="30" fill="hold">
                            <p:stCondLst>
                              <p:cond delay="13346"/>
                            </p:stCondLst>
                            <p:childTnLst>
                              <p:par>
                                <p:cTn id="31" presetID="1" presetClass="mediacall" presetSubtype="0" fill="hold" nodeType="afterEffect">
                                  <p:stCondLst>
                                    <p:cond delay="5000"/>
                                  </p:stCondLst>
                                  <p:childTnLst>
                                    <p:cmd type="call" cmd="playFrom(0.0)">
                                      <p:cBhvr>
                                        <p:cTn id="32"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5" fill="hold" display="0">
                  <p:stCondLst>
                    <p:cond delay="indefinite"/>
                  </p:stCondLst>
                  <p:endCondLst>
                    <p:cond evt="onStopAudio" delay="0">
                      <p:tgtEl>
                        <p:sldTgt/>
                      </p:tgtEl>
                    </p:cond>
                  </p:endCondLst>
                </p:cTn>
                <p:tgtEl>
                  <p:spTgt spid="16"/>
                </p:tgtEl>
              </p:cMediaNode>
            </p:audio>
          </p:childTnLst>
        </p:cTn>
      </p:par>
    </p:tnLst>
    <p:bldLst>
      <p:bldP spid="577540" grpId="0"/>
      <p:bldP spid="577541" grpId="0"/>
      <p:bldP spid="12" grpId="0"/>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4482C33E-1F55-44F6-9D2B-A2867876EB49}" type="slidenum">
              <a:rPr lang="en-US"/>
              <a:pPr>
                <a:defRPr/>
              </a:pPr>
              <a:t>129</a:t>
            </a:fld>
            <a:endParaRPr lang="en-US" dirty="0"/>
          </a:p>
        </p:txBody>
      </p:sp>
      <p:sp>
        <p:nvSpPr>
          <p:cNvPr id="56832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7958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 Analysis Settings – Evaluation Level</a:t>
            </a:r>
            <a:endParaRPr lang="en-US" sz="2200" i="1" dirty="0">
              <a:solidFill>
                <a:schemeClr val="tx1"/>
              </a:solidFill>
              <a:effectLst>
                <a:outerShdw blurRad="38100" dist="38100" dir="2700000" algn="tl">
                  <a:srgbClr val="000000"/>
                </a:outerShdw>
              </a:effectLst>
              <a:cs typeface="+mn-cs"/>
            </a:endParaRPr>
          </a:p>
        </p:txBody>
      </p:sp>
      <p:sp>
        <p:nvSpPr>
          <p:cNvPr id="579589"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For this example, the Evaluation Level is increased from 20% to 40% of the backscatter amplitude by clicking the </a:t>
            </a:r>
            <a:r>
              <a:rPr lang="en-US" dirty="0">
                <a:solidFill>
                  <a:srgbClr val="010203"/>
                </a:solidFill>
                <a:effectLst>
                  <a:outerShdw blurRad="38100" dist="38100" dir="2700000" algn="tl">
                    <a:srgbClr val="000000"/>
                  </a:outerShdw>
                </a:effectLst>
              </a:rPr>
              <a:t>►</a:t>
            </a:r>
            <a:r>
              <a:rPr lang="en-US" dirty="0">
                <a:effectLst>
                  <a:outerShdw blurRad="38100" dist="38100" dir="2700000" algn="tl">
                    <a:srgbClr val="000000"/>
                  </a:outerShdw>
                </a:effectLst>
              </a:rPr>
              <a:t> </a:t>
            </a:r>
            <a:r>
              <a:rPr lang="en-US" dirty="0">
                <a:solidFill>
                  <a:schemeClr val="tx1"/>
                </a:solidFill>
                <a:effectLst>
                  <a:outerShdw blurRad="38100" dist="38100" dir="2700000" algn="tl">
                    <a:srgbClr val="000000"/>
                  </a:outerShdw>
                </a:effectLst>
                <a:cs typeface="+mn-cs"/>
              </a:rPr>
              <a:t>button of the Evaluation Level box until 40% is displayed.</a:t>
            </a:r>
          </a:p>
        </p:txBody>
      </p:sp>
      <p:sp>
        <p:nvSpPr>
          <p:cNvPr id="57959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7959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79592" name="Picture 8" descr="4CH-Main Data-Analysis 1"/>
          <p:cNvPicPr>
            <a:picLocks noChangeAspect="1" noChangeArrowheads="1"/>
          </p:cNvPicPr>
          <p:nvPr/>
        </p:nvPicPr>
        <p:blipFill>
          <a:blip r:embed="rId9" cstate="print"/>
          <a:srcRect/>
          <a:stretch>
            <a:fillRect/>
          </a:stretch>
        </p:blipFill>
        <p:spPr bwMode="auto">
          <a:xfrm>
            <a:off x="4410330" y="3520440"/>
            <a:ext cx="4584192" cy="3291840"/>
          </a:xfrm>
          <a:prstGeom prst="rect">
            <a:avLst/>
          </a:prstGeom>
          <a:noFill/>
          <a:ln w="9525">
            <a:noFill/>
            <a:miter lim="800000"/>
            <a:headEnd/>
            <a:tailEnd/>
          </a:ln>
        </p:spPr>
      </p:pic>
      <p:pic>
        <p:nvPicPr>
          <p:cNvPr id="579593" name="Picture 9" descr="4CH-Main Data-Analysis 2"/>
          <p:cNvPicPr>
            <a:picLocks noChangeAspect="1" noChangeArrowheads="1"/>
          </p:cNvPicPr>
          <p:nvPr/>
        </p:nvPicPr>
        <p:blipFill>
          <a:blip r:embed="rId10" cstate="print"/>
          <a:srcRect/>
          <a:stretch>
            <a:fillRect/>
          </a:stretch>
        </p:blipFill>
        <p:spPr bwMode="auto">
          <a:xfrm>
            <a:off x="7423183" y="3981055"/>
            <a:ext cx="1571339" cy="2834640"/>
          </a:xfrm>
          <a:prstGeom prst="rect">
            <a:avLst/>
          </a:prstGeom>
          <a:noFill/>
          <a:ln w="9525">
            <a:noFill/>
            <a:miter lim="800000"/>
            <a:headEnd/>
            <a:tailEnd/>
          </a:ln>
        </p:spPr>
      </p:pic>
      <p:pic>
        <p:nvPicPr>
          <p:cNvPr id="12" name="slide 12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514601"/>
            <a:ext cx="406208" cy="295835"/>
          </a:xfrm>
          <a:prstGeom prst="rect">
            <a:avLst/>
          </a:prstGeom>
          <a:noFill/>
          <a:ln w="9525">
            <a:noFill/>
            <a:miter lim="800000"/>
            <a:headEnd/>
            <a:tailEnd/>
          </a:ln>
        </p:spPr>
      </p:pic>
      <p:sp>
        <p:nvSpPr>
          <p:cNvPr id="13"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pic>
        <p:nvPicPr>
          <p:cNvPr id="14" name="slide 129-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1981200"/>
            <a:ext cx="406208" cy="304800"/>
          </a:xfrm>
          <a:prstGeom prst="rect">
            <a:avLst/>
          </a:prstGeom>
        </p:spPr>
      </p:pic>
      <p:sp>
        <p:nvSpPr>
          <p:cNvPr id="15" name="Rectangle 14"/>
          <p:cNvSpPr/>
          <p:nvPr/>
        </p:nvSpPr>
        <p:spPr bwMode="auto">
          <a:xfrm>
            <a:off x="7610475" y="4700587"/>
            <a:ext cx="1357313" cy="15240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Oval 15"/>
          <p:cNvSpPr/>
          <p:nvPr/>
        </p:nvSpPr>
        <p:spPr bwMode="auto">
          <a:xfrm>
            <a:off x="6216866" y="5198350"/>
            <a:ext cx="304656" cy="2286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8" name="Picture 10" descr="4CH-Main Data-Analysis 3"/>
          <p:cNvPicPr>
            <a:picLocks noChangeAspect="1" noChangeArrowheads="1"/>
          </p:cNvPicPr>
          <p:nvPr/>
        </p:nvPicPr>
        <p:blipFill>
          <a:blip r:embed="rId13" cstate="print"/>
          <a:srcRect/>
          <a:stretch>
            <a:fillRect/>
          </a:stretch>
        </p:blipFill>
        <p:spPr bwMode="auto">
          <a:xfrm>
            <a:off x="7423183" y="3981055"/>
            <a:ext cx="1571339" cy="2834640"/>
          </a:xfrm>
          <a:prstGeom prst="rect">
            <a:avLst/>
          </a:prstGeom>
          <a:noFill/>
          <a:ln w="9525">
            <a:noFill/>
            <a:miter lim="800000"/>
            <a:headEnd/>
            <a:tailEnd/>
          </a:ln>
        </p:spPr>
      </p:pic>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79588"/>
                                        </p:tgtEl>
                                        <p:attrNameLst>
                                          <p:attrName>style.visibility</p:attrName>
                                        </p:attrNameLst>
                                      </p:cBhvr>
                                      <p:to>
                                        <p:strVal val="visible"/>
                                      </p:to>
                                    </p:set>
                                    <p:animEffect transition="in" filter="fade">
                                      <p:cBhvr>
                                        <p:cTn id="10" dur="2000"/>
                                        <p:tgtEl>
                                          <p:spTgt spid="57958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833" fill="hold"/>
                                        <p:tgtEl>
                                          <p:spTgt spid="14"/>
                                        </p:tgtEl>
                                      </p:cBhvr>
                                    </p:cmd>
                                  </p:childTnLst>
                                </p:cTn>
                              </p:par>
                            </p:childTnLst>
                          </p:cTn>
                        </p:par>
                        <p:par>
                          <p:cTn id="14" fill="hold">
                            <p:stCondLst>
                              <p:cond delay="4333"/>
                            </p:stCondLst>
                            <p:childTnLst>
                              <p:par>
                                <p:cTn id="15" presetID="10" presetClass="entr" presetSubtype="0" fill="hold" grpId="0" nodeType="afterEffect">
                                  <p:stCondLst>
                                    <p:cond delay="500"/>
                                  </p:stCondLst>
                                  <p:childTnLst>
                                    <p:set>
                                      <p:cBhvr>
                                        <p:cTn id="16" dur="1" fill="hold">
                                          <p:stCondLst>
                                            <p:cond delay="0"/>
                                          </p:stCondLst>
                                        </p:cTn>
                                        <p:tgtEl>
                                          <p:spTgt spid="579589"/>
                                        </p:tgtEl>
                                        <p:attrNameLst>
                                          <p:attrName>style.visibility</p:attrName>
                                        </p:attrNameLst>
                                      </p:cBhvr>
                                      <p:to>
                                        <p:strVal val="visible"/>
                                      </p:to>
                                    </p:set>
                                    <p:animEffect transition="in" filter="fade">
                                      <p:cBhvr>
                                        <p:cTn id="17" dur="2000"/>
                                        <p:tgtEl>
                                          <p:spTgt spid="579589"/>
                                        </p:tgtEl>
                                      </p:cBhvr>
                                    </p:animEffect>
                                  </p:childTnLst>
                                </p:cTn>
                              </p:par>
                            </p:childTnLst>
                          </p:cTn>
                        </p:par>
                        <p:par>
                          <p:cTn id="18" fill="hold">
                            <p:stCondLst>
                              <p:cond delay="6833"/>
                            </p:stCondLst>
                            <p:childTnLst>
                              <p:par>
                                <p:cTn id="19" presetID="1" presetClass="mediacall" presetSubtype="0" fill="hold" nodeType="afterEffect">
                                  <p:stCondLst>
                                    <p:cond delay="500"/>
                                  </p:stCondLst>
                                  <p:childTnLst>
                                    <p:cmd type="call" cmd="playFrom(0.0)">
                                      <p:cBhvr>
                                        <p:cTn id="20" dur="13699" fill="hold"/>
                                        <p:tgtEl>
                                          <p:spTgt spid="12"/>
                                        </p:tgtEl>
                                      </p:cBhvr>
                                    </p:cmd>
                                  </p:childTnLst>
                                </p:cTn>
                              </p:par>
                              <p:par>
                                <p:cTn id="21" presetID="10" presetClass="entr" presetSubtype="0" repeatCount="5000" fill="hold" grpId="0" nodeType="withEffect">
                                  <p:stCondLst>
                                    <p:cond delay="3137"/>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subTnLst>
                                    <p:set>
                                      <p:cBhvr override="childStyle">
                                        <p:cTn dur="1" fill="hold" display="0" masterRel="sameClick" afterEffect="1">
                                          <p:stCondLst>
                                            <p:cond evt="end" delay="0">
                                              <p:tn val="21"/>
                                            </p:cond>
                                          </p:stCondLst>
                                        </p:cTn>
                                        <p:tgtEl>
                                          <p:spTgt spid="16"/>
                                        </p:tgtEl>
                                        <p:attrNameLst>
                                          <p:attrName>style.visibility</p:attrName>
                                        </p:attrNameLst>
                                      </p:cBhvr>
                                      <p:to>
                                        <p:strVal val="hidden"/>
                                      </p:to>
                                    </p:set>
                                  </p:subTnLst>
                                </p:cTn>
                              </p:par>
                              <p:par>
                                <p:cTn id="24" presetID="10" presetClass="entr" presetSubtype="0" repeatCount="5000" fill="hold" grpId="0" nodeType="withEffect">
                                  <p:stCondLst>
                                    <p:cond delay="8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subTnLst>
                                    <p:set>
                                      <p:cBhvr override="childStyle">
                                        <p:cTn dur="1" fill="hold" display="0" masterRel="sameClick" afterEffect="1">
                                          <p:stCondLst>
                                            <p:cond evt="end" delay="0">
                                              <p:tn val="24"/>
                                            </p:cond>
                                          </p:stCondLst>
                                        </p:cTn>
                                        <p:tgtEl>
                                          <p:spTgt spid="15"/>
                                        </p:tgtEl>
                                        <p:attrNameLst>
                                          <p:attrName>style.visibility</p:attrName>
                                        </p:attrNameLst>
                                      </p:cBhvr>
                                      <p:to>
                                        <p:strVal val="hidden"/>
                                      </p:to>
                                    </p:set>
                                  </p:subTnLst>
                                </p:cTn>
                              </p:par>
                              <p:par>
                                <p:cTn id="27" presetID="10" presetClass="entr" presetSubtype="0" fill="hold" nodeType="withEffect">
                                  <p:stCondLst>
                                    <p:cond delay="11137"/>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childTnLst>
                                </p:cTn>
                              </p:par>
                            </p:childTnLst>
                          </p:cTn>
                        </p:par>
                        <p:par>
                          <p:cTn id="30" fill="hold">
                            <p:stCondLst>
                              <p:cond delay="21032"/>
                            </p:stCondLst>
                            <p:childTnLst>
                              <p:par>
                                <p:cTn id="31" presetID="1" presetClass="mediacall" presetSubtype="0" fill="hold" nodeType="afterEffect">
                                  <p:stCondLst>
                                    <p:cond delay="5000"/>
                                  </p:stCondLst>
                                  <p:childTnLst>
                                    <p:cmd type="call" cmd="playFrom(0.0)">
                                      <p:cBhvr>
                                        <p:cTn id="32"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35" fill="hold" display="0">
                  <p:stCondLst>
                    <p:cond delay="indefinite"/>
                  </p:stCondLst>
                  <p:endCondLst>
                    <p:cond evt="onStopAudio" delay="0">
                      <p:tgtEl>
                        <p:sldTgt/>
                      </p:tgtEl>
                    </p:cond>
                  </p:endCondLst>
                </p:cTn>
                <p:tgtEl>
                  <p:spTgt spid="17"/>
                </p:tgtEl>
              </p:cMediaNode>
            </p:audio>
          </p:childTnLst>
        </p:cTn>
      </p:par>
    </p:tnLst>
    <p:bldLst>
      <p:bldP spid="579588" grpId="0"/>
      <p:bldP spid="579589" grpId="0"/>
      <p:bldP spid="13" grpId="0"/>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88E22849-9D99-4ECD-999A-9B272E85D343}" type="slidenum">
              <a:rPr lang="en-US"/>
              <a:pPr>
                <a:defRPr/>
              </a:pPr>
              <a:t>13</a:t>
            </a:fld>
            <a:endParaRPr lang="en-US" dirty="0"/>
          </a:p>
        </p:txBody>
      </p:sp>
      <p:sp>
        <p:nvSpPr>
          <p:cNvPr id="39938"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38596"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238597"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Wave Generation</a:t>
            </a:r>
          </a:p>
        </p:txBody>
      </p:sp>
      <p:sp>
        <p:nvSpPr>
          <p:cNvPr id="238598" name="Text Box 6"/>
          <p:cNvSpPr txBox="1">
            <a:spLocks noChangeArrowheads="1"/>
          </p:cNvSpPr>
          <p:nvPr/>
        </p:nvSpPr>
        <p:spPr bwMode="auto">
          <a:xfrm>
            <a:off x="1341333" y="2377440"/>
            <a:ext cx="10722187" cy="1944364"/>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When a tuning fork is struck, it vibrates and produces sound waves by compressing the air.  These waves travel through the air to the ear of the listener.  The tuning fork vibrations soon die out and no longer produce waves.</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Similarly, in ultrasonic testing, a short pulse of electrical current excites a transducer (crystal), which vibrates as did the tuning fork.  The sound beam from the transducer then travels through a couplant (water, oil, etc.) into the test piece.</a:t>
            </a:r>
          </a:p>
        </p:txBody>
      </p:sp>
      <p:pic>
        <p:nvPicPr>
          <p:cNvPr id="7" name="slide 13-wave gener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1828801"/>
            <a:ext cx="406208" cy="295835"/>
          </a:xfrm>
          <a:prstGeom prst="rect">
            <a:avLst/>
          </a:prstGeom>
          <a:noFill/>
          <a:ln w="9525">
            <a:noFill/>
            <a:miter lim="800000"/>
            <a:headEnd/>
            <a:tailEnd/>
          </a:ln>
        </p:spPr>
      </p:pic>
      <p:pic>
        <p:nvPicPr>
          <p:cNvPr id="8" name="slide 13-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12643212" y="2551582"/>
            <a:ext cx="406208" cy="295835"/>
          </a:xfrm>
          <a:prstGeom prst="rect">
            <a:avLst/>
          </a:prstGeom>
          <a:noFill/>
          <a:ln w="9525">
            <a:noFill/>
            <a:miter lim="800000"/>
            <a:headEnd/>
            <a:tailEnd/>
          </a:ln>
        </p:spPr>
      </p:pic>
      <p:pic>
        <p:nvPicPr>
          <p:cNvPr id="9" name="slide 13-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srcRect/>
          <a:stretch>
            <a:fillRect/>
          </a:stretch>
        </p:blipFill>
        <p:spPr bwMode="auto">
          <a:xfrm>
            <a:off x="12643212" y="3771901"/>
            <a:ext cx="406208" cy="295835"/>
          </a:xfrm>
          <a:prstGeom prst="rect">
            <a:avLst/>
          </a:prstGeom>
          <a:noFill/>
          <a:ln w="9525">
            <a:noFill/>
            <a:miter lim="800000"/>
            <a:headEnd/>
            <a:tailEnd/>
          </a:ln>
        </p:spPr>
      </p:pic>
      <p:pic>
        <p:nvPicPr>
          <p:cNvPr id="11"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859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38597"/>
                                        </p:tgtEl>
                                        <p:attrNameLst>
                                          <p:attrName>style.visibility</p:attrName>
                                        </p:attrNameLst>
                                      </p:cBhvr>
                                      <p:to>
                                        <p:strVal val="visible"/>
                                      </p:to>
                                    </p:set>
                                    <p:animEffect transition="in" filter="fade">
                                      <p:cBhvr>
                                        <p:cTn id="10" dur="2000"/>
                                        <p:tgtEl>
                                          <p:spTgt spid="238597"/>
                                        </p:tgtEl>
                                      </p:cBhvr>
                                    </p:animEffect>
                                  </p:childTnLst>
                                </p:cTn>
                              </p:par>
                              <p:par>
                                <p:cTn id="11" presetID="1" presetClass="mediacall" presetSubtype="0" fill="hold" nodeType="withEffect">
                                  <p:stCondLst>
                                    <p:cond delay="500"/>
                                  </p:stCondLst>
                                  <p:childTnLst>
                                    <p:cmd type="call" cmd="playFrom(0.0)">
                                      <p:cBhvr>
                                        <p:cTn id="12" dur="1485" fill="hold"/>
                                        <p:tgtEl>
                                          <p:spTgt spid="7"/>
                                        </p:tgtEl>
                                      </p:cBhvr>
                                    </p:cmd>
                                  </p:childTnLst>
                                </p:cTn>
                              </p:par>
                            </p:childTnLst>
                          </p:cTn>
                        </p:par>
                        <p:par>
                          <p:cTn id="13" fill="hold">
                            <p:stCondLst>
                              <p:cond delay="2000"/>
                            </p:stCondLst>
                            <p:childTnLst>
                              <p:par>
                                <p:cTn id="14" presetID="10" presetClass="entr" presetSubtype="0" fill="hold" nodeType="afterEffect">
                                  <p:stCondLst>
                                    <p:cond delay="500"/>
                                  </p:stCondLst>
                                  <p:childTnLst>
                                    <p:set>
                                      <p:cBhvr>
                                        <p:cTn id="15" dur="1" fill="hold">
                                          <p:stCondLst>
                                            <p:cond delay="0"/>
                                          </p:stCondLst>
                                        </p:cTn>
                                        <p:tgtEl>
                                          <p:spTgt spid="238598">
                                            <p:txEl>
                                              <p:pRg st="0" end="0"/>
                                            </p:txEl>
                                          </p:spTgt>
                                        </p:tgtEl>
                                        <p:attrNameLst>
                                          <p:attrName>style.visibility</p:attrName>
                                        </p:attrNameLst>
                                      </p:cBhvr>
                                      <p:to>
                                        <p:strVal val="visible"/>
                                      </p:to>
                                    </p:set>
                                    <p:animEffect transition="in" filter="fade">
                                      <p:cBhvr>
                                        <p:cTn id="16" dur="2000"/>
                                        <p:tgtEl>
                                          <p:spTgt spid="238598">
                                            <p:txEl>
                                              <p:pRg st="0" end="0"/>
                                            </p:txEl>
                                          </p:spTgt>
                                        </p:tgtEl>
                                      </p:cBhvr>
                                    </p:animEffect>
                                  </p:childTnLst>
                                </p:cTn>
                              </p:par>
                            </p:childTnLst>
                          </p:cTn>
                        </p:par>
                        <p:par>
                          <p:cTn id="17" fill="hold">
                            <p:stCondLst>
                              <p:cond delay="4500"/>
                            </p:stCondLst>
                            <p:childTnLst>
                              <p:par>
                                <p:cTn id="18" presetID="1" presetClass="mediacall" presetSubtype="0" fill="hold" nodeType="afterEffect">
                                  <p:stCondLst>
                                    <p:cond delay="500"/>
                                  </p:stCondLst>
                                  <p:childTnLst>
                                    <p:cmd type="call" cmd="playFrom(0.0)">
                                      <p:cBhvr>
                                        <p:cTn id="19" dur="13698" fill="hold"/>
                                        <p:tgtEl>
                                          <p:spTgt spid="8"/>
                                        </p:tgtEl>
                                      </p:cBhvr>
                                    </p:cmd>
                                  </p:childTnLst>
                                </p:cTn>
                              </p:par>
                            </p:childTnLst>
                          </p:cTn>
                        </p:par>
                        <p:par>
                          <p:cTn id="20" fill="hold">
                            <p:stCondLst>
                              <p:cond delay="18698"/>
                            </p:stCondLst>
                            <p:childTnLst>
                              <p:par>
                                <p:cTn id="21" presetID="10" presetClass="entr" presetSubtype="0" fill="hold" nodeType="afterEffect">
                                  <p:stCondLst>
                                    <p:cond delay="500"/>
                                  </p:stCondLst>
                                  <p:childTnLst>
                                    <p:set>
                                      <p:cBhvr>
                                        <p:cTn id="22" dur="1" fill="hold">
                                          <p:stCondLst>
                                            <p:cond delay="0"/>
                                          </p:stCondLst>
                                        </p:cTn>
                                        <p:tgtEl>
                                          <p:spTgt spid="238598">
                                            <p:txEl>
                                              <p:pRg st="1" end="1"/>
                                            </p:txEl>
                                          </p:spTgt>
                                        </p:tgtEl>
                                        <p:attrNameLst>
                                          <p:attrName>style.visibility</p:attrName>
                                        </p:attrNameLst>
                                      </p:cBhvr>
                                      <p:to>
                                        <p:strVal val="visible"/>
                                      </p:to>
                                    </p:set>
                                    <p:animEffect transition="in" filter="fade">
                                      <p:cBhvr>
                                        <p:cTn id="23" dur="2000"/>
                                        <p:tgtEl>
                                          <p:spTgt spid="238598">
                                            <p:txEl>
                                              <p:pRg st="1" end="1"/>
                                            </p:txEl>
                                          </p:spTgt>
                                        </p:tgtEl>
                                      </p:cBhvr>
                                    </p:animEffect>
                                  </p:childTnLst>
                                </p:cTn>
                              </p:par>
                            </p:childTnLst>
                          </p:cTn>
                        </p:par>
                        <p:par>
                          <p:cTn id="24" fill="hold">
                            <p:stCondLst>
                              <p:cond delay="21198"/>
                            </p:stCondLst>
                            <p:childTnLst>
                              <p:par>
                                <p:cTn id="25" presetID="1" presetClass="mediacall" presetSubtype="0" fill="hold" nodeType="afterEffect">
                                  <p:stCondLst>
                                    <p:cond delay="500"/>
                                  </p:stCondLst>
                                  <p:childTnLst>
                                    <p:cmd type="call" cmd="playFrom(0.0)">
                                      <p:cBhvr>
                                        <p:cTn id="26" dur="15834" fill="hold"/>
                                        <p:tgtEl>
                                          <p:spTgt spid="9"/>
                                        </p:tgtEl>
                                      </p:cBhvr>
                                    </p:cmd>
                                  </p:childTnLst>
                                </p:cTn>
                              </p:par>
                            </p:childTnLst>
                          </p:cTn>
                        </p:par>
                        <p:par>
                          <p:cTn id="27" fill="hold">
                            <p:stCondLst>
                              <p:cond delay="37532"/>
                            </p:stCondLst>
                            <p:childTnLst>
                              <p:par>
                                <p:cTn id="28" presetID="1" presetClass="mediacall" presetSubtype="0" fill="hold" nodeType="afterEffect">
                                  <p:stCondLst>
                                    <p:cond delay="5000"/>
                                  </p:stCondLst>
                                  <p:childTnLst>
                                    <p:cmd type="call" cmd="playFrom(0.0)">
                                      <p:cBhvr>
                                        <p:cTn id="29" dur="14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mute="1" showWhenStopped="0">
                <p:cTn id="33" fill="hold" display="0">
                  <p:stCondLst>
                    <p:cond delay="indefinite"/>
                  </p:stCondLst>
                  <p:endCondLst>
                    <p:cond evt="onStopAudio" delay="0">
                      <p:tgtEl>
                        <p:sldTgt/>
                      </p:tgtEl>
                    </p:cond>
                  </p:endCondLst>
                </p:cTn>
                <p:tgtEl>
                  <p:spTgt spid="11"/>
                </p:tgtEl>
              </p:cMediaNode>
            </p:audio>
          </p:childTnLst>
        </p:cTn>
      </p:par>
    </p:tnLst>
    <p:bldLst>
      <p:bldP spid="238596" grpId="0"/>
      <p:bldP spid="23859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725A5E38-2BBB-4B7E-BF95-2723B9748A03}" type="slidenum">
              <a:rPr lang="en-US"/>
              <a:pPr>
                <a:defRPr/>
              </a:pPr>
              <a:t>130</a:t>
            </a:fld>
            <a:endParaRPr lang="en-US" dirty="0"/>
          </a:p>
        </p:txBody>
      </p:sp>
      <p:sp>
        <p:nvSpPr>
          <p:cNvPr id="57037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8163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 Analysis Settings – Evaluation </a:t>
            </a:r>
            <a:r>
              <a:rPr lang="en-US" i="1" dirty="0" smtClean="0">
                <a:solidFill>
                  <a:schemeClr val="tx1"/>
                </a:solidFill>
                <a:effectLst>
                  <a:outerShdw blurRad="38100" dist="38100" dir="2700000" algn="tl">
                    <a:srgbClr val="000000"/>
                  </a:outerShdw>
                </a:effectLst>
                <a:cs typeface="+mn-cs"/>
              </a:rPr>
              <a:t>Level</a:t>
            </a:r>
            <a:endParaRPr lang="en-US" sz="2200" i="1" dirty="0">
              <a:solidFill>
                <a:schemeClr val="tx1"/>
              </a:solidFill>
              <a:effectLst>
                <a:outerShdw blurRad="38100" dist="38100" dir="2700000" algn="tl">
                  <a:srgbClr val="000000"/>
                </a:outerShdw>
              </a:effectLst>
              <a:cs typeface="+mn-cs"/>
            </a:endParaRPr>
          </a:p>
        </p:txBody>
      </p:sp>
      <p:sp>
        <p:nvSpPr>
          <p:cNvPr id="581637" name="Text Box 5"/>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With the Evaluation Level at 40%, the Apply button is clicked to apply and observe the changes.</a:t>
            </a:r>
          </a:p>
        </p:txBody>
      </p:sp>
      <p:sp>
        <p:nvSpPr>
          <p:cNvPr id="58163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8163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81640" name="Picture 8" descr="4CH-Main Data-Analysis 1"/>
          <p:cNvPicPr>
            <a:picLocks noChangeAspect="1" noChangeArrowheads="1"/>
          </p:cNvPicPr>
          <p:nvPr/>
        </p:nvPicPr>
        <p:blipFill>
          <a:blip r:embed="rId7" cstate="print"/>
          <a:srcRect/>
          <a:stretch>
            <a:fillRect/>
          </a:stretch>
        </p:blipFill>
        <p:spPr bwMode="auto">
          <a:xfrm>
            <a:off x="4410329" y="3520132"/>
            <a:ext cx="4584192" cy="3291840"/>
          </a:xfrm>
          <a:prstGeom prst="rect">
            <a:avLst/>
          </a:prstGeom>
          <a:noFill/>
          <a:ln w="9525">
            <a:noFill/>
            <a:miter lim="800000"/>
            <a:headEnd/>
            <a:tailEnd/>
          </a:ln>
        </p:spPr>
      </p:pic>
      <p:pic>
        <p:nvPicPr>
          <p:cNvPr id="581642" name="Picture 10" descr="4CH-Main Data-Analysis 3"/>
          <p:cNvPicPr>
            <a:picLocks noChangeAspect="1" noChangeArrowheads="1"/>
          </p:cNvPicPr>
          <p:nvPr/>
        </p:nvPicPr>
        <p:blipFill>
          <a:blip r:embed="rId8" cstate="print"/>
          <a:srcRect/>
          <a:stretch>
            <a:fillRect/>
          </a:stretch>
        </p:blipFill>
        <p:spPr bwMode="auto">
          <a:xfrm>
            <a:off x="7423182" y="3977332"/>
            <a:ext cx="1571339" cy="2834640"/>
          </a:xfrm>
          <a:prstGeom prst="rect">
            <a:avLst/>
          </a:prstGeom>
          <a:noFill/>
          <a:ln w="9525">
            <a:noFill/>
            <a:miter lim="800000"/>
            <a:headEnd/>
            <a:tailEnd/>
          </a:ln>
        </p:spPr>
      </p:pic>
      <p:pic>
        <p:nvPicPr>
          <p:cNvPr id="12" name="slide 13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734186" y="2514601"/>
            <a:ext cx="406208" cy="295835"/>
          </a:xfrm>
          <a:prstGeom prst="rect">
            <a:avLst/>
          </a:prstGeom>
          <a:noFill/>
          <a:ln w="9525">
            <a:noFill/>
            <a:miter lim="800000"/>
            <a:headEnd/>
            <a:tailEnd/>
          </a:ln>
        </p:spPr>
      </p:pic>
      <p:sp>
        <p:nvSpPr>
          <p:cNvPr id="13"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14" name="Rectangle 13"/>
          <p:cNvSpPr/>
          <p:nvPr/>
        </p:nvSpPr>
        <p:spPr bwMode="auto">
          <a:xfrm>
            <a:off x="7626350" y="4692162"/>
            <a:ext cx="1331913" cy="14946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8215314" y="6662739"/>
            <a:ext cx="514350" cy="13335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1636"/>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81637"/>
                                        </p:tgtEl>
                                        <p:attrNameLst>
                                          <p:attrName>style.visibility</p:attrName>
                                        </p:attrNameLst>
                                      </p:cBhvr>
                                      <p:to>
                                        <p:strVal val="visible"/>
                                      </p:to>
                                    </p:set>
                                    <p:animEffect transition="in" filter="fade">
                                      <p:cBhvr>
                                        <p:cTn id="11" dur="2000"/>
                                        <p:tgtEl>
                                          <p:spTgt spid="581637"/>
                                        </p:tgtEl>
                                      </p:cBhvr>
                                    </p:animEffect>
                                  </p:childTnLst>
                                </p:cTn>
                              </p:par>
                              <p:par>
                                <p:cTn id="12" presetID="1" presetClass="entr" presetSubtype="0" fill="hold" nodeType="withEffect">
                                  <p:stCondLst>
                                    <p:cond delay="0"/>
                                  </p:stCondLst>
                                  <p:childTnLst>
                                    <p:set>
                                      <p:cBhvr>
                                        <p:cTn id="13" dur="1" fill="hold">
                                          <p:stCondLst>
                                            <p:cond delay="0"/>
                                          </p:stCondLst>
                                        </p:cTn>
                                        <p:tgtEl>
                                          <p:spTgt spid="58164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81642"/>
                                        </p:tgtEl>
                                        <p:attrNameLst>
                                          <p:attrName>style.visibility</p:attrName>
                                        </p:attrNameLst>
                                      </p:cBhvr>
                                      <p:to>
                                        <p:strVal val="visible"/>
                                      </p:to>
                                    </p:set>
                                  </p:childTnLst>
                                </p:cTn>
                              </p:par>
                            </p:childTnLst>
                          </p:cTn>
                        </p:par>
                        <p:par>
                          <p:cTn id="16" fill="hold">
                            <p:stCondLst>
                              <p:cond delay="2000"/>
                            </p:stCondLst>
                            <p:childTnLst>
                              <p:par>
                                <p:cTn id="17" presetID="1" presetClass="mediacall" presetSubtype="0" fill="hold" nodeType="afterEffect">
                                  <p:stCondLst>
                                    <p:cond delay="500"/>
                                  </p:stCondLst>
                                  <p:childTnLst>
                                    <p:cmd type="call" cmd="playFrom(0.0)">
                                      <p:cBhvr>
                                        <p:cTn id="18" dur="6733" fill="hold"/>
                                        <p:tgtEl>
                                          <p:spTgt spid="12"/>
                                        </p:tgtEl>
                                      </p:cBhvr>
                                    </p:cmd>
                                  </p:childTnLst>
                                </p:cTn>
                              </p:par>
                              <p:par>
                                <p:cTn id="19" presetID="10" presetClass="entr" presetSubtype="0" repeatCount="4000"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subTnLst>
                                    <p:set>
                                      <p:cBhvr override="childStyle">
                                        <p:cTn dur="1" fill="hold" display="0" masterRel="sameClick" afterEffect="1">
                                          <p:stCondLst>
                                            <p:cond evt="end" delay="0">
                                              <p:tn val="19"/>
                                            </p:cond>
                                          </p:stCondLst>
                                        </p:cTn>
                                        <p:tgtEl>
                                          <p:spTgt spid="14"/>
                                        </p:tgtEl>
                                        <p:attrNameLst>
                                          <p:attrName>style.visibility</p:attrName>
                                        </p:attrNameLst>
                                      </p:cBhvr>
                                      <p:to>
                                        <p:strVal val="hidden"/>
                                      </p:to>
                                    </p:set>
                                  </p:subTnLst>
                                </p:cTn>
                              </p:par>
                              <p:par>
                                <p:cTn id="22" presetID="10" presetClass="entr" presetSubtype="0" repeatCount="5000" fill="hold" grpId="0" nodeType="withEffect">
                                  <p:stCondLst>
                                    <p:cond delay="4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subTnLst>
                                    <p:set>
                                      <p:cBhvr override="childStyle">
                                        <p:cTn dur="1" fill="hold" display="0" masterRel="sameClick" afterEffect="1">
                                          <p:stCondLst>
                                            <p:cond evt="end" delay="0">
                                              <p:tn val="22"/>
                                            </p:cond>
                                          </p:stCondLst>
                                        </p:cTn>
                                        <p:tgtEl>
                                          <p:spTgt spid="15"/>
                                        </p:tgtEl>
                                        <p:attrNameLst>
                                          <p:attrName>style.visibility</p:attrName>
                                        </p:attrNameLst>
                                      </p:cBhvr>
                                      <p:to>
                                        <p:strVal val="hidden"/>
                                      </p:to>
                                    </p:set>
                                  </p:subTnLst>
                                </p:cTn>
                              </p:par>
                            </p:childTnLst>
                          </p:cTn>
                        </p:par>
                        <p:par>
                          <p:cTn id="25" fill="hold">
                            <p:stCondLst>
                              <p:cond delay="11500"/>
                            </p:stCondLst>
                            <p:childTnLst>
                              <p:par>
                                <p:cTn id="26" presetID="1" presetClass="mediacall" presetSubtype="0" fill="hold" nodeType="afterEffect">
                                  <p:stCondLst>
                                    <p:cond delay="5000"/>
                                  </p:stCondLst>
                                  <p:childTnLst>
                                    <p:cmd type="call" cmd="playFrom(0.0)">
                                      <p:cBhvr>
                                        <p:cTn id="27"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9" fill="hold" display="0">
                  <p:stCondLst>
                    <p:cond delay="indefinite"/>
                  </p:stCondLst>
                  <p:endCondLst>
                    <p:cond evt="onStopAudio" delay="0">
                      <p:tgtEl>
                        <p:sldTgt/>
                      </p:tgtEl>
                    </p:cond>
                  </p:endCondLst>
                </p:cTn>
                <p:tgtEl>
                  <p:spTgt spid="16"/>
                </p:tgtEl>
              </p:cMediaNode>
            </p:audio>
          </p:childTnLst>
        </p:cTn>
      </p:par>
    </p:tnLst>
    <p:bldLst>
      <p:bldP spid="581636" grpId="0"/>
      <p:bldP spid="581637" grpId="0"/>
      <p:bldP spid="13" grpId="0"/>
      <p:bldP spid="14" grpId="0" animBg="1"/>
      <p:bldP spid="1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4CH-Main Data-Analysis 1"/>
          <p:cNvPicPr>
            <a:picLocks noChangeAspect="1" noChangeArrowheads="1"/>
          </p:cNvPicPr>
          <p:nvPr/>
        </p:nvPicPr>
        <p:blipFill>
          <a:blip r:embed="rId7" cstate="print"/>
          <a:srcRect/>
          <a:stretch>
            <a:fillRect/>
          </a:stretch>
        </p:blipFill>
        <p:spPr bwMode="auto">
          <a:xfrm>
            <a:off x="4410329" y="3520440"/>
            <a:ext cx="4584192" cy="3291840"/>
          </a:xfrm>
          <a:prstGeom prst="rect">
            <a:avLst/>
          </a:prstGeom>
          <a:noFill/>
          <a:ln w="9525">
            <a:noFill/>
            <a:miter lim="800000"/>
            <a:headEnd/>
            <a:tailEnd/>
          </a:ln>
        </p:spPr>
      </p:pic>
      <p:sp>
        <p:nvSpPr>
          <p:cNvPr id="10" name="Rectangle 6"/>
          <p:cNvSpPr>
            <a:spLocks noGrp="1" noChangeArrowheads="1"/>
          </p:cNvSpPr>
          <p:nvPr>
            <p:ph type="sldNum" sz="quarter" idx="10"/>
          </p:nvPr>
        </p:nvSpPr>
        <p:spPr/>
        <p:txBody>
          <a:bodyPr/>
          <a:lstStyle/>
          <a:p>
            <a:pPr>
              <a:defRPr/>
            </a:pPr>
            <a:fld id="{B061D489-5C59-4ED1-95BE-CE020F1693F7}" type="slidenum">
              <a:rPr lang="en-US"/>
              <a:pPr>
                <a:defRPr/>
              </a:pPr>
              <a:t>131</a:t>
            </a:fld>
            <a:endParaRPr lang="en-US" dirty="0"/>
          </a:p>
        </p:txBody>
      </p:sp>
      <p:sp>
        <p:nvSpPr>
          <p:cNvPr id="572419"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8368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Calibration Mode, Analysis Settings – Evaluation </a:t>
            </a:r>
            <a:r>
              <a:rPr lang="en-US" i="1" dirty="0" smtClean="0">
                <a:solidFill>
                  <a:schemeClr val="tx1"/>
                </a:solidFill>
                <a:effectLst>
                  <a:outerShdw blurRad="38100" dist="38100" dir="2700000" algn="tl">
                    <a:srgbClr val="000000"/>
                  </a:outerShdw>
                </a:effectLst>
                <a:cs typeface="+mn-cs"/>
              </a:rPr>
              <a:t>Level</a:t>
            </a:r>
            <a:endParaRPr lang="en-US" sz="2200" i="1" dirty="0">
              <a:solidFill>
                <a:schemeClr val="tx1"/>
              </a:solidFill>
              <a:effectLst>
                <a:outerShdw blurRad="38100" dist="38100" dir="2700000" algn="tl">
                  <a:srgbClr val="000000"/>
                </a:outerShdw>
              </a:effectLst>
              <a:cs typeface="+mn-cs"/>
            </a:endParaRPr>
          </a:p>
        </p:txBody>
      </p:sp>
      <p:sp>
        <p:nvSpPr>
          <p:cNvPr id="583685"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Evaluation Level has been increased to 40% of the backscatter amplitude (rising edge/red marker), resulting in a larger case depth value.</a:t>
            </a:r>
          </a:p>
        </p:txBody>
      </p:sp>
      <p:sp>
        <p:nvSpPr>
          <p:cNvPr id="58368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8368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83690" name="Picture 10" descr="4CH-Main Data-Analysis 4"/>
          <p:cNvPicPr>
            <a:picLocks noChangeAspect="1" noChangeArrowheads="1"/>
          </p:cNvPicPr>
          <p:nvPr/>
        </p:nvPicPr>
        <p:blipFill>
          <a:blip r:embed="rId8" cstate="print"/>
          <a:srcRect/>
          <a:stretch>
            <a:fillRect/>
          </a:stretch>
        </p:blipFill>
        <p:spPr bwMode="auto">
          <a:xfrm>
            <a:off x="4410330" y="3520132"/>
            <a:ext cx="4584192" cy="3291840"/>
          </a:xfrm>
          <a:prstGeom prst="rect">
            <a:avLst/>
          </a:prstGeom>
          <a:noFill/>
          <a:ln w="9525">
            <a:noFill/>
            <a:miter lim="800000"/>
            <a:headEnd/>
            <a:tailEnd/>
          </a:ln>
        </p:spPr>
      </p:pic>
      <p:pic>
        <p:nvPicPr>
          <p:cNvPr id="583689" name="Picture 9" descr="4CH-Main Data-Analysis 3"/>
          <p:cNvPicPr>
            <a:picLocks noChangeAspect="1" noChangeArrowheads="1"/>
          </p:cNvPicPr>
          <p:nvPr/>
        </p:nvPicPr>
        <p:blipFill>
          <a:blip r:embed="rId9" cstate="print"/>
          <a:srcRect/>
          <a:stretch>
            <a:fillRect/>
          </a:stretch>
        </p:blipFill>
        <p:spPr bwMode="auto">
          <a:xfrm>
            <a:off x="7423182" y="3980163"/>
            <a:ext cx="1571339" cy="2834640"/>
          </a:xfrm>
          <a:prstGeom prst="rect">
            <a:avLst/>
          </a:prstGeom>
          <a:noFill/>
          <a:ln w="9525">
            <a:noFill/>
            <a:miter lim="800000"/>
            <a:headEnd/>
            <a:tailEnd/>
          </a:ln>
        </p:spPr>
      </p:pic>
      <p:pic>
        <p:nvPicPr>
          <p:cNvPr id="13" name="slide 13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34186" y="2662520"/>
            <a:ext cx="406208" cy="295835"/>
          </a:xfrm>
          <a:prstGeom prst="rect">
            <a:avLst/>
          </a:prstGeom>
          <a:noFill/>
          <a:ln w="9525">
            <a:noFill/>
            <a:miter lim="800000"/>
            <a:headEnd/>
            <a:tailEnd/>
          </a:ln>
        </p:spPr>
      </p:pic>
      <p:sp>
        <p:nvSpPr>
          <p:cNvPr id="14"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15" name="Oval 14"/>
          <p:cNvSpPr/>
          <p:nvPr/>
        </p:nvSpPr>
        <p:spPr bwMode="auto">
          <a:xfrm>
            <a:off x="6249520" y="4962526"/>
            <a:ext cx="304656" cy="2286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icture 10" descr="4CH-Main Data-Analysis 3"/>
          <p:cNvPicPr>
            <a:picLocks noChangeAspect="1" noChangeArrowheads="1"/>
          </p:cNvPicPr>
          <p:nvPr/>
        </p:nvPicPr>
        <p:blipFill>
          <a:blip r:embed="rId9" cstate="print"/>
          <a:srcRect/>
          <a:stretch>
            <a:fillRect/>
          </a:stretch>
        </p:blipFill>
        <p:spPr bwMode="auto">
          <a:xfrm>
            <a:off x="7423181" y="3985210"/>
            <a:ext cx="1571339" cy="2829593"/>
          </a:xfrm>
          <a:prstGeom prst="rect">
            <a:avLst/>
          </a:prstGeom>
          <a:noFill/>
          <a:ln w="9525">
            <a:noFill/>
            <a:miter lim="800000"/>
            <a:headEnd/>
            <a:tailEnd/>
          </a:ln>
        </p:spPr>
      </p:pic>
      <p:pic>
        <p:nvPicPr>
          <p:cNvPr id="17"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6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6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3689"/>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2000"/>
                                  </p:stCondLst>
                                  <p:childTnLst>
                                    <p:cmd type="call" cmd="playFrom(0.0)">
                                      <p:cBhvr>
                                        <p:cTn id="17" dur="9612" fill="hold"/>
                                        <p:tgtEl>
                                          <p:spTgt spid="13"/>
                                        </p:tgtEl>
                                      </p:cBhvr>
                                    </p:cmd>
                                  </p:childTnLst>
                                </p:cTn>
                              </p:par>
                              <p:par>
                                <p:cTn id="18" presetID="10" presetClass="entr" presetSubtype="0" fill="hold" nodeType="withEffect">
                                  <p:stCondLst>
                                    <p:cond delay="2000"/>
                                  </p:stCondLst>
                                  <p:childTnLst>
                                    <p:set>
                                      <p:cBhvr>
                                        <p:cTn id="19" dur="1" fill="hold">
                                          <p:stCondLst>
                                            <p:cond delay="0"/>
                                          </p:stCondLst>
                                        </p:cTn>
                                        <p:tgtEl>
                                          <p:spTgt spid="583690"/>
                                        </p:tgtEl>
                                        <p:attrNameLst>
                                          <p:attrName>style.visibility</p:attrName>
                                        </p:attrNameLst>
                                      </p:cBhvr>
                                      <p:to>
                                        <p:strVal val="visible"/>
                                      </p:to>
                                    </p:set>
                                    <p:animEffect transition="in" filter="fade">
                                      <p:cBhvr>
                                        <p:cTn id="20" dur="3000"/>
                                        <p:tgtEl>
                                          <p:spTgt spid="583690"/>
                                        </p:tgtEl>
                                      </p:cBhvr>
                                    </p:animEffect>
                                  </p:childTnLst>
                                </p:cTn>
                              </p:par>
                              <p:par>
                                <p:cTn id="21" presetID="10" presetClass="entr" presetSubtype="0" repeatCount="7000" fill="hold" grpId="0" nodeType="withEffect">
                                  <p:stCondLst>
                                    <p:cond delay="5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subTnLst>
                                    <p:set>
                                      <p:cBhvr override="childStyle">
                                        <p:cTn dur="1" fill="hold" display="0" masterRel="sameClick" afterEffect="1">
                                          <p:stCondLst>
                                            <p:cond evt="end" delay="0">
                                              <p:tn val="21"/>
                                            </p:cond>
                                          </p:stCondLst>
                                        </p:cTn>
                                        <p:tgtEl>
                                          <p:spTgt spid="15"/>
                                        </p:tgtEl>
                                        <p:attrNameLst>
                                          <p:attrName>style.visibility</p:attrName>
                                        </p:attrNameLst>
                                      </p:cBhvr>
                                      <p:to>
                                        <p:strVal val="hidden"/>
                                      </p:to>
                                    </p:set>
                                  </p:subTnLst>
                                </p:cTn>
                              </p:par>
                            </p:childTnLst>
                          </p:cTn>
                        </p:par>
                        <p:par>
                          <p:cTn id="24" fill="hold">
                            <p:stCondLst>
                              <p:cond delay="12000"/>
                            </p:stCondLst>
                            <p:childTnLst>
                              <p:par>
                                <p:cTn id="25" presetID="1" presetClass="mediacall" presetSubtype="0" fill="hold" nodeType="afterEffect">
                                  <p:stCondLst>
                                    <p:cond delay="5000"/>
                                  </p:stCondLst>
                                  <p:childTnLst>
                                    <p:cmd type="call" cmd="playFrom(0.0)">
                                      <p:cBhvr>
                                        <p:cTn id="26"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8" fill="hold" display="0">
                  <p:stCondLst>
                    <p:cond delay="indefinite"/>
                  </p:stCondLst>
                  <p:endCondLst>
                    <p:cond evt="onStopAudio" delay="0">
                      <p:tgtEl>
                        <p:sldTgt/>
                      </p:tgtEl>
                    </p:cond>
                  </p:endCondLst>
                </p:cTn>
                <p:tgtEl>
                  <p:spTgt spid="17"/>
                </p:tgtEl>
              </p:cMediaNode>
            </p:audio>
          </p:childTnLst>
        </p:cTn>
      </p:par>
    </p:tnLst>
    <p:bldLst>
      <p:bldP spid="583684" grpId="0"/>
      <p:bldP spid="583685" grpId="0"/>
      <p:bldP spid="14" grpId="0"/>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E73E765C-CDBE-4E12-A5C3-8D2E2D554F84}" type="slidenum">
              <a:rPr lang="en-US"/>
              <a:pPr>
                <a:defRPr/>
              </a:pPr>
              <a:t>132</a:t>
            </a:fld>
            <a:endParaRPr lang="en-US" dirty="0"/>
          </a:p>
        </p:txBody>
      </p:sp>
      <p:sp>
        <p:nvSpPr>
          <p:cNvPr id="574466"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16068"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Documentation</a:t>
            </a:r>
          </a:p>
        </p:txBody>
      </p:sp>
      <p:sp>
        <p:nvSpPr>
          <p:cNvPr id="216070" name="Text Box 6"/>
          <p:cNvSpPr txBox="1">
            <a:spLocks noChangeArrowheads="1"/>
          </p:cNvSpPr>
          <p:nvPr/>
        </p:nvSpPr>
        <p:spPr bwMode="auto">
          <a:xfrm>
            <a:off x="1341333" y="2377441"/>
            <a:ext cx="10722187" cy="1944364"/>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When case depth testing is performed in the Standard or Enhanced mode, the user has the option to save all acquired test data.  By default, test data are saved to the Results.mdb database file located in C:\Program Files\IZFP\RHT 4CH\Data Sources\Results, or as chosen in the PINT Rht Settings control applet, Source Directories settings.</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Saved data can be exported to DQF format files in the default directory or as assigned by the user (see </a:t>
            </a:r>
            <a:r>
              <a:rPr lang="en-US" i="1" dirty="0">
                <a:solidFill>
                  <a:schemeClr val="tx1"/>
                </a:solidFill>
                <a:effectLst>
                  <a:outerShdw blurRad="38100" dist="38100" dir="2700000" algn="tl">
                    <a:srgbClr val="000000"/>
                  </a:outerShdw>
                </a:effectLst>
                <a:cs typeface="+mn-cs"/>
              </a:rPr>
              <a:t>Rht 4CH Settings – PINT Export).</a:t>
            </a:r>
            <a:endParaRPr lang="en-US" dirty="0">
              <a:solidFill>
                <a:schemeClr val="tx1"/>
              </a:solidFill>
              <a:effectLst>
                <a:outerShdw blurRad="38100" dist="38100" dir="2700000" algn="tl">
                  <a:srgbClr val="000000"/>
                </a:outerShdw>
              </a:effectLst>
              <a:cs typeface="+mn-cs"/>
            </a:endParaRPr>
          </a:p>
        </p:txBody>
      </p:sp>
      <p:sp>
        <p:nvSpPr>
          <p:cNvPr id="216071"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Data Storage</a:t>
            </a:r>
            <a:endParaRPr lang="en-US" sz="2200" i="1" dirty="0">
              <a:solidFill>
                <a:schemeClr val="tx1"/>
              </a:solidFill>
              <a:effectLst>
                <a:outerShdw blurRad="38100" dist="38100" dir="2700000" algn="tl">
                  <a:srgbClr val="000000"/>
                </a:outerShdw>
              </a:effectLst>
              <a:cs typeface="+mn-cs"/>
            </a:endParaRPr>
          </a:p>
        </p:txBody>
      </p:sp>
      <p:pic>
        <p:nvPicPr>
          <p:cNvPr id="8" name="slide 13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531081" y="1878965"/>
            <a:ext cx="406208" cy="295835"/>
          </a:xfrm>
          <a:prstGeom prst="rect">
            <a:avLst/>
          </a:prstGeom>
          <a:noFill/>
          <a:ln w="9525">
            <a:noFill/>
            <a:miter lim="800000"/>
            <a:headEnd/>
            <a:tailEnd/>
          </a:ln>
        </p:spPr>
      </p:pic>
      <p:pic>
        <p:nvPicPr>
          <p:cNvPr id="9" name="slide 13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12531081" y="2514601"/>
            <a:ext cx="406208" cy="295835"/>
          </a:xfrm>
          <a:prstGeom prst="rect">
            <a:avLst/>
          </a:prstGeom>
          <a:noFill/>
          <a:ln w="9525">
            <a:noFill/>
            <a:miter lim="800000"/>
            <a:headEnd/>
            <a:tailEnd/>
          </a:ln>
        </p:spPr>
      </p:pic>
      <p:pic>
        <p:nvPicPr>
          <p:cNvPr id="10" name="slide 132-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srcRect/>
          <a:stretch>
            <a:fillRect/>
          </a:stretch>
        </p:blipFill>
        <p:spPr bwMode="auto">
          <a:xfrm>
            <a:off x="12531081" y="4104717"/>
            <a:ext cx="406208" cy="295835"/>
          </a:xfrm>
          <a:prstGeom prst="rect">
            <a:avLst/>
          </a:prstGeom>
          <a:noFill/>
          <a:ln w="9525">
            <a:noFill/>
            <a:miter lim="800000"/>
            <a:headEnd/>
            <a:tailEnd/>
          </a:ln>
        </p:spPr>
      </p:pic>
      <p:pic>
        <p:nvPicPr>
          <p:cNvPr id="11"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1606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16071"/>
                                        </p:tgtEl>
                                        <p:attrNameLst>
                                          <p:attrName>style.visibility</p:attrName>
                                        </p:attrNameLst>
                                      </p:cBhvr>
                                      <p:to>
                                        <p:strVal val="visible"/>
                                      </p:to>
                                    </p:set>
                                    <p:animEffect transition="in" filter="fade">
                                      <p:cBhvr>
                                        <p:cTn id="10" dur="2000"/>
                                        <p:tgtEl>
                                          <p:spTgt spid="216071"/>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67" fill="hold"/>
                                        <p:tgtEl>
                                          <p:spTgt spid="8"/>
                                        </p:tgtEl>
                                      </p:cBhvr>
                                    </p:cmd>
                                  </p:childTnLst>
                                </p:cTn>
                              </p:par>
                            </p:childTnLst>
                          </p:cTn>
                        </p:par>
                        <p:par>
                          <p:cTn id="14" fill="hold">
                            <p:stCondLst>
                              <p:cond delay="3567"/>
                            </p:stCondLst>
                            <p:childTnLst>
                              <p:par>
                                <p:cTn id="15" presetID="10" presetClass="entr" presetSubtype="0" fill="hold" nodeType="afterEffect">
                                  <p:stCondLst>
                                    <p:cond delay="0"/>
                                  </p:stCondLst>
                                  <p:childTnLst>
                                    <p:set>
                                      <p:cBhvr>
                                        <p:cTn id="16" dur="1" fill="hold">
                                          <p:stCondLst>
                                            <p:cond delay="0"/>
                                          </p:stCondLst>
                                        </p:cTn>
                                        <p:tgtEl>
                                          <p:spTgt spid="216070">
                                            <p:txEl>
                                              <p:pRg st="0" end="0"/>
                                            </p:txEl>
                                          </p:spTgt>
                                        </p:tgtEl>
                                        <p:attrNameLst>
                                          <p:attrName>style.visibility</p:attrName>
                                        </p:attrNameLst>
                                      </p:cBhvr>
                                      <p:to>
                                        <p:strVal val="visible"/>
                                      </p:to>
                                    </p:set>
                                    <p:animEffect transition="in" filter="fade">
                                      <p:cBhvr>
                                        <p:cTn id="17" dur="2000"/>
                                        <p:tgtEl>
                                          <p:spTgt spid="216070">
                                            <p:txEl>
                                              <p:pRg st="0" end="0"/>
                                            </p:txEl>
                                          </p:spTgt>
                                        </p:tgtEl>
                                      </p:cBhvr>
                                    </p:animEffect>
                                  </p:childTnLst>
                                </p:cTn>
                              </p:par>
                            </p:childTnLst>
                          </p:cTn>
                        </p:par>
                        <p:par>
                          <p:cTn id="18" fill="hold">
                            <p:stCondLst>
                              <p:cond delay="5567"/>
                            </p:stCondLst>
                            <p:childTnLst>
                              <p:par>
                                <p:cTn id="19" presetID="1" presetClass="mediacall" presetSubtype="0" fill="hold" nodeType="afterEffect">
                                  <p:stCondLst>
                                    <p:cond delay="500"/>
                                  </p:stCondLst>
                                  <p:childTnLst>
                                    <p:cmd type="call" cmd="playFrom(0.0)">
                                      <p:cBhvr>
                                        <p:cTn id="20" dur="26933" fill="hold"/>
                                        <p:tgtEl>
                                          <p:spTgt spid="9"/>
                                        </p:tgtEl>
                                      </p:cBhvr>
                                    </p:cmd>
                                  </p:childTnLst>
                                </p:cTn>
                              </p:par>
                            </p:childTnLst>
                          </p:cTn>
                        </p:par>
                        <p:par>
                          <p:cTn id="21" fill="hold">
                            <p:stCondLst>
                              <p:cond delay="33000"/>
                            </p:stCondLst>
                            <p:childTnLst>
                              <p:par>
                                <p:cTn id="22" presetID="10" presetClass="entr" presetSubtype="0" fill="hold" nodeType="afterEffect">
                                  <p:stCondLst>
                                    <p:cond delay="0"/>
                                  </p:stCondLst>
                                  <p:childTnLst>
                                    <p:set>
                                      <p:cBhvr>
                                        <p:cTn id="23" dur="1" fill="hold">
                                          <p:stCondLst>
                                            <p:cond delay="0"/>
                                          </p:stCondLst>
                                        </p:cTn>
                                        <p:tgtEl>
                                          <p:spTgt spid="216070">
                                            <p:txEl>
                                              <p:pRg st="1" end="1"/>
                                            </p:txEl>
                                          </p:spTgt>
                                        </p:tgtEl>
                                        <p:attrNameLst>
                                          <p:attrName>style.visibility</p:attrName>
                                        </p:attrNameLst>
                                      </p:cBhvr>
                                      <p:to>
                                        <p:strVal val="visible"/>
                                      </p:to>
                                    </p:set>
                                    <p:animEffect transition="in" filter="fade">
                                      <p:cBhvr>
                                        <p:cTn id="24" dur="2000"/>
                                        <p:tgtEl>
                                          <p:spTgt spid="216070">
                                            <p:txEl>
                                              <p:pRg st="1" end="1"/>
                                            </p:txEl>
                                          </p:spTgt>
                                        </p:tgtEl>
                                      </p:cBhvr>
                                    </p:animEffect>
                                  </p:childTnLst>
                                </p:cTn>
                              </p:par>
                            </p:childTnLst>
                          </p:cTn>
                        </p:par>
                        <p:par>
                          <p:cTn id="25" fill="hold">
                            <p:stCondLst>
                              <p:cond delay="35000"/>
                            </p:stCondLst>
                            <p:childTnLst>
                              <p:par>
                                <p:cTn id="26" presetID="1" presetClass="mediacall" presetSubtype="0" fill="hold" nodeType="afterEffect">
                                  <p:stCondLst>
                                    <p:cond delay="500"/>
                                  </p:stCondLst>
                                  <p:childTnLst>
                                    <p:cmd type="call" cmd="playFrom(0.0)">
                                      <p:cBhvr>
                                        <p:cTn id="27" dur="6175" fill="hold"/>
                                        <p:tgtEl>
                                          <p:spTgt spid="10"/>
                                        </p:tgtEl>
                                      </p:cBhvr>
                                    </p:cmd>
                                  </p:childTnLst>
                                </p:cTn>
                              </p:par>
                            </p:childTnLst>
                          </p:cTn>
                        </p:par>
                        <p:par>
                          <p:cTn id="28" fill="hold">
                            <p:stCondLst>
                              <p:cond delay="41675"/>
                            </p:stCondLst>
                            <p:childTnLst>
                              <p:par>
                                <p:cTn id="29" presetID="1" presetClass="mediacall" presetSubtype="0" fill="hold" nodeType="afterEffect">
                                  <p:stCondLst>
                                    <p:cond delay="5000"/>
                                  </p:stCondLst>
                                  <p:childTnLst>
                                    <p:cmd type="call" cmd="playFrom(0.0)">
                                      <p:cBhvr>
                                        <p:cTn id="30" dur="14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34" fill="hold" display="0">
                  <p:stCondLst>
                    <p:cond delay="indefinite"/>
                  </p:stCondLst>
                  <p:endCondLst>
                    <p:cond evt="onStopAudio" delay="0">
                      <p:tgtEl>
                        <p:sldTgt/>
                      </p:tgtEl>
                    </p:cond>
                  </p:endCondLst>
                </p:cTn>
                <p:tgtEl>
                  <p:spTgt spid="11"/>
                </p:tgtEl>
              </p:cMediaNode>
            </p:audio>
          </p:childTnLst>
        </p:cTn>
      </p:par>
    </p:tnLst>
    <p:bldLst>
      <p:bldP spid="216068" grpId="0"/>
      <p:bldP spid="21607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EBB92ED2-EF75-4375-8B2D-6A3740906E53}" type="slidenum">
              <a:rPr lang="en-US"/>
              <a:pPr>
                <a:defRPr/>
              </a:pPr>
              <a:t>133</a:t>
            </a:fld>
            <a:endParaRPr lang="en-US" dirty="0"/>
          </a:p>
        </p:txBody>
      </p:sp>
      <p:sp>
        <p:nvSpPr>
          <p:cNvPr id="57651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95972" name="Text Box 4"/>
          <p:cNvSpPr txBox="1">
            <a:spLocks noChangeArrowheads="1"/>
          </p:cNvSpPr>
          <p:nvPr/>
        </p:nvSpPr>
        <p:spPr bwMode="auto">
          <a:xfrm>
            <a:off x="1341333" y="2377440"/>
            <a:ext cx="10722187" cy="1667365"/>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All test data can be printed or previewed from the Rht Main menu (all inspection modes) by clicking the Print Preview button or from the PINT Export application (Standard and Enhanced modes).</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Printer settings are controlled from the Windows</a:t>
            </a:r>
            <a:r>
              <a:rPr lang="en-US" baseline="30000" dirty="0">
                <a:solidFill>
                  <a:schemeClr val="tx1"/>
                </a:solidFill>
                <a:effectLst>
                  <a:outerShdw blurRad="38100" dist="38100" dir="2700000" algn="tl">
                    <a:srgbClr val="000000"/>
                  </a:outerShdw>
                </a:effectLst>
              </a:rPr>
              <a:t>®</a:t>
            </a:r>
            <a:r>
              <a:rPr lang="en-US" dirty="0">
                <a:solidFill>
                  <a:schemeClr val="tx1"/>
                </a:solidFill>
                <a:effectLst>
                  <a:outerShdw blurRad="38100" dist="38100" dir="2700000" algn="tl">
                    <a:srgbClr val="000000"/>
                  </a:outerShdw>
                </a:effectLst>
                <a:cs typeface="+mn-cs"/>
              </a:rPr>
              <a:t> Control Panel.  A PDF printer (default) is installed to the test system permitting printing to PDF format files, which can be downloaded onto various types of media, such as memory stick, floppy disk, etc.</a:t>
            </a:r>
          </a:p>
        </p:txBody>
      </p:sp>
      <p:sp>
        <p:nvSpPr>
          <p:cNvPr id="595973"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Reports</a:t>
            </a:r>
            <a:endParaRPr lang="en-US" sz="2200" i="1" dirty="0">
              <a:solidFill>
                <a:schemeClr val="tx1"/>
              </a:solidFill>
              <a:effectLst>
                <a:outerShdw blurRad="38100" dist="38100" dir="2700000" algn="tl">
                  <a:srgbClr val="000000"/>
                </a:outerShdw>
              </a:effectLst>
              <a:cs typeface="+mn-cs"/>
            </a:endParaRPr>
          </a:p>
        </p:txBody>
      </p:sp>
      <p:pic>
        <p:nvPicPr>
          <p:cNvPr id="8" name="slide 13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1990166"/>
            <a:ext cx="406208" cy="295835"/>
          </a:xfrm>
          <a:prstGeom prst="rect">
            <a:avLst/>
          </a:prstGeom>
          <a:noFill/>
          <a:ln w="9525">
            <a:noFill/>
            <a:miter lim="800000"/>
            <a:headEnd/>
            <a:tailEnd/>
          </a:ln>
        </p:spPr>
      </p:pic>
      <p:pic>
        <p:nvPicPr>
          <p:cNvPr id="9" name="slide 133-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rcRect/>
          <a:stretch>
            <a:fillRect/>
          </a:stretch>
        </p:blipFill>
        <p:spPr bwMode="auto">
          <a:xfrm>
            <a:off x="12734186" y="2514601"/>
            <a:ext cx="406208" cy="295835"/>
          </a:xfrm>
          <a:prstGeom prst="rect">
            <a:avLst/>
          </a:prstGeom>
          <a:noFill/>
          <a:ln w="9525">
            <a:noFill/>
            <a:miter lim="800000"/>
            <a:headEnd/>
            <a:tailEnd/>
          </a:ln>
        </p:spPr>
      </p:pic>
      <p:pic>
        <p:nvPicPr>
          <p:cNvPr id="10" name="slide 133-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12734186" y="3476067"/>
            <a:ext cx="406208" cy="295835"/>
          </a:xfrm>
          <a:prstGeom prst="rect">
            <a:avLst/>
          </a:prstGeom>
          <a:noFill/>
          <a:ln w="9525">
            <a:noFill/>
            <a:miter lim="800000"/>
            <a:headEnd/>
            <a:tailEnd/>
          </a:ln>
        </p:spPr>
      </p:pic>
      <p:sp>
        <p:nvSpPr>
          <p:cNvPr id="11"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Documentation</a:t>
            </a:r>
          </a:p>
        </p:txBody>
      </p:sp>
      <p:pic>
        <p:nvPicPr>
          <p:cNvPr id="12"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95973"/>
                                        </p:tgtEl>
                                        <p:attrNameLst>
                                          <p:attrName>style.visibility</p:attrName>
                                        </p:attrNameLst>
                                      </p:cBhvr>
                                      <p:to>
                                        <p:strVal val="visible"/>
                                      </p:to>
                                    </p:set>
                                    <p:animEffect transition="in" filter="fade">
                                      <p:cBhvr>
                                        <p:cTn id="10" dur="2000"/>
                                        <p:tgtEl>
                                          <p:spTgt spid="595973"/>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20" fill="hold"/>
                                        <p:tgtEl>
                                          <p:spTgt spid="8"/>
                                        </p:tgtEl>
                                      </p:cBhvr>
                                    </p:cmd>
                                  </p:childTnLst>
                                </p:cTn>
                              </p:par>
                            </p:childTnLst>
                          </p:cTn>
                        </p:par>
                        <p:par>
                          <p:cTn id="14" fill="hold">
                            <p:stCondLst>
                              <p:cond delay="3520"/>
                            </p:stCondLst>
                            <p:childTnLst>
                              <p:par>
                                <p:cTn id="15" presetID="10" presetClass="entr" presetSubtype="0" fill="hold" nodeType="afterEffect">
                                  <p:stCondLst>
                                    <p:cond delay="500"/>
                                  </p:stCondLst>
                                  <p:childTnLst>
                                    <p:set>
                                      <p:cBhvr>
                                        <p:cTn id="16" dur="1" fill="hold">
                                          <p:stCondLst>
                                            <p:cond delay="0"/>
                                          </p:stCondLst>
                                        </p:cTn>
                                        <p:tgtEl>
                                          <p:spTgt spid="595972">
                                            <p:txEl>
                                              <p:pRg st="0" end="0"/>
                                            </p:txEl>
                                          </p:spTgt>
                                        </p:tgtEl>
                                        <p:attrNameLst>
                                          <p:attrName>style.visibility</p:attrName>
                                        </p:attrNameLst>
                                      </p:cBhvr>
                                      <p:to>
                                        <p:strVal val="visible"/>
                                      </p:to>
                                    </p:set>
                                    <p:animEffect transition="in" filter="fade">
                                      <p:cBhvr>
                                        <p:cTn id="17" dur="2000"/>
                                        <p:tgtEl>
                                          <p:spTgt spid="595972">
                                            <p:txEl>
                                              <p:pRg st="0" end="0"/>
                                            </p:txEl>
                                          </p:spTgt>
                                        </p:tgtEl>
                                      </p:cBhvr>
                                    </p:animEffect>
                                  </p:childTnLst>
                                </p:cTn>
                              </p:par>
                            </p:childTnLst>
                          </p:cTn>
                        </p:par>
                        <p:par>
                          <p:cTn id="18" fill="hold">
                            <p:stCondLst>
                              <p:cond delay="6020"/>
                            </p:stCondLst>
                            <p:childTnLst>
                              <p:par>
                                <p:cTn id="19" presetID="1" presetClass="mediacall" presetSubtype="0" fill="hold" nodeType="afterEffect">
                                  <p:stCondLst>
                                    <p:cond delay="500"/>
                                  </p:stCondLst>
                                  <p:childTnLst>
                                    <p:cmd type="call" cmd="playFrom(0.0)">
                                      <p:cBhvr>
                                        <p:cTn id="20" dur="15022" fill="hold"/>
                                        <p:tgtEl>
                                          <p:spTgt spid="9"/>
                                        </p:tgtEl>
                                      </p:cBhvr>
                                    </p:cmd>
                                  </p:childTnLst>
                                </p:cTn>
                              </p:par>
                            </p:childTnLst>
                          </p:cTn>
                        </p:par>
                        <p:par>
                          <p:cTn id="21" fill="hold">
                            <p:stCondLst>
                              <p:cond delay="21542"/>
                            </p:stCondLst>
                            <p:childTnLst>
                              <p:par>
                                <p:cTn id="22" presetID="10" presetClass="entr" presetSubtype="0" fill="hold" nodeType="afterEffect">
                                  <p:stCondLst>
                                    <p:cond delay="500"/>
                                  </p:stCondLst>
                                  <p:childTnLst>
                                    <p:set>
                                      <p:cBhvr>
                                        <p:cTn id="23" dur="1" fill="hold">
                                          <p:stCondLst>
                                            <p:cond delay="0"/>
                                          </p:stCondLst>
                                        </p:cTn>
                                        <p:tgtEl>
                                          <p:spTgt spid="595972">
                                            <p:txEl>
                                              <p:pRg st="1" end="1"/>
                                            </p:txEl>
                                          </p:spTgt>
                                        </p:tgtEl>
                                        <p:attrNameLst>
                                          <p:attrName>style.visibility</p:attrName>
                                        </p:attrNameLst>
                                      </p:cBhvr>
                                      <p:to>
                                        <p:strVal val="visible"/>
                                      </p:to>
                                    </p:set>
                                    <p:animEffect transition="in" filter="fade">
                                      <p:cBhvr>
                                        <p:cTn id="24" dur="2000"/>
                                        <p:tgtEl>
                                          <p:spTgt spid="595972">
                                            <p:txEl>
                                              <p:pRg st="1" end="1"/>
                                            </p:txEl>
                                          </p:spTgt>
                                        </p:tgtEl>
                                      </p:cBhvr>
                                    </p:animEffect>
                                  </p:childTnLst>
                                </p:cTn>
                              </p:par>
                            </p:childTnLst>
                          </p:cTn>
                        </p:par>
                        <p:par>
                          <p:cTn id="25" fill="hold">
                            <p:stCondLst>
                              <p:cond delay="24042"/>
                            </p:stCondLst>
                            <p:childTnLst>
                              <p:par>
                                <p:cTn id="26" presetID="1" presetClass="mediacall" presetSubtype="0" fill="hold" nodeType="afterEffect">
                                  <p:stCondLst>
                                    <p:cond delay="500"/>
                                  </p:stCondLst>
                                  <p:childTnLst>
                                    <p:cmd type="call" cmd="playFrom(0.0)">
                                      <p:cBhvr>
                                        <p:cTn id="27" dur="16067" fill="hold"/>
                                        <p:tgtEl>
                                          <p:spTgt spid="10"/>
                                        </p:tgtEl>
                                      </p:cBhvr>
                                    </p:cmd>
                                  </p:childTnLst>
                                </p:cTn>
                              </p:par>
                            </p:childTnLst>
                          </p:cTn>
                        </p:par>
                        <p:par>
                          <p:cTn id="28" fill="hold">
                            <p:stCondLst>
                              <p:cond delay="40609"/>
                            </p:stCondLst>
                            <p:childTnLst>
                              <p:par>
                                <p:cTn id="29" presetID="1" presetClass="mediacall" presetSubtype="0" fill="hold" nodeType="afterEffect">
                                  <p:stCondLst>
                                    <p:cond delay="5000"/>
                                  </p:stCondLst>
                                  <p:childTnLst>
                                    <p:cmd type="call" cmd="playFrom(0.0)">
                                      <p:cBhvr>
                                        <p:cTn id="30"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34" fill="hold" display="0">
                  <p:stCondLst>
                    <p:cond delay="indefinite"/>
                  </p:stCondLst>
                  <p:endCondLst>
                    <p:cond evt="onStopAudio" delay="0">
                      <p:tgtEl>
                        <p:sldTgt/>
                      </p:tgtEl>
                    </p:cond>
                  </p:endCondLst>
                </p:cTn>
                <p:tgtEl>
                  <p:spTgt spid="12"/>
                </p:tgtEl>
              </p:cMediaNode>
            </p:audio>
          </p:childTnLst>
        </p:cTn>
      </p:par>
    </p:tnLst>
    <p:bldLst>
      <p:bldP spid="595973" grpId="0"/>
      <p:bldP spid="1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A1E6FF9B-B9AB-4BE2-9E48-ECB3AABA87DC}" type="slidenum">
              <a:rPr lang="en-US"/>
              <a:pPr>
                <a:defRPr/>
              </a:pPr>
              <a:t>134</a:t>
            </a:fld>
            <a:endParaRPr lang="en-US" dirty="0"/>
          </a:p>
        </p:txBody>
      </p:sp>
      <p:sp>
        <p:nvSpPr>
          <p:cNvPr id="57856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8573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a:t>
            </a:r>
            <a:r>
              <a:rPr lang="en-US" i="1" dirty="0" smtClean="0">
                <a:solidFill>
                  <a:schemeClr val="tx1"/>
                </a:solidFill>
                <a:effectLst>
                  <a:outerShdw blurRad="38100" dist="38100" dir="2700000" algn="tl">
                    <a:srgbClr val="000000"/>
                  </a:outerShdw>
                </a:effectLst>
                <a:cs typeface="+mn-cs"/>
              </a:rPr>
              <a:t>Reports</a:t>
            </a:r>
            <a:endParaRPr lang="en-US" sz="2200" i="1" dirty="0">
              <a:solidFill>
                <a:schemeClr val="tx1"/>
              </a:solidFill>
              <a:effectLst>
                <a:outerShdw blurRad="38100" dist="38100" dir="2700000" algn="tl">
                  <a:srgbClr val="000000"/>
                </a:outerShdw>
              </a:effectLst>
              <a:cs typeface="+mn-cs"/>
            </a:endParaRPr>
          </a:p>
        </p:txBody>
      </p:sp>
      <p:pic>
        <p:nvPicPr>
          <p:cNvPr id="585734" name="Picture 6" descr="Report-1"/>
          <p:cNvPicPr>
            <a:picLocks noChangeAspect="1" noChangeArrowheads="1"/>
          </p:cNvPicPr>
          <p:nvPr/>
        </p:nvPicPr>
        <p:blipFill>
          <a:blip r:embed="rId7" cstate="print"/>
          <a:srcRect/>
          <a:stretch>
            <a:fillRect/>
          </a:stretch>
        </p:blipFill>
        <p:spPr bwMode="auto">
          <a:xfrm>
            <a:off x="4997442" y="2286001"/>
            <a:ext cx="3396996" cy="4525355"/>
          </a:xfrm>
          <a:prstGeom prst="rect">
            <a:avLst/>
          </a:prstGeom>
          <a:noFill/>
          <a:ln w="6350">
            <a:solidFill>
              <a:srgbClr val="000000"/>
            </a:solidFill>
            <a:miter lim="800000"/>
            <a:headEnd/>
            <a:tailEnd/>
          </a:ln>
        </p:spPr>
      </p:pic>
      <p:sp>
        <p:nvSpPr>
          <p:cNvPr id="9" name="Text Box 4"/>
          <p:cNvSpPr txBox="1">
            <a:spLocks noChangeArrowheads="1"/>
          </p:cNvSpPr>
          <p:nvPr/>
        </p:nvSpPr>
        <p:spPr bwMode="auto">
          <a:xfrm>
            <a:off x="758825" y="1280160"/>
            <a:ext cx="11874231"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Documentation</a:t>
            </a:r>
          </a:p>
        </p:txBody>
      </p:sp>
      <p:pic>
        <p:nvPicPr>
          <p:cNvPr id="11" name="slide 13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226848" y="1981200"/>
            <a:ext cx="406208" cy="304800"/>
          </a:xfrm>
          <a:prstGeom prst="rect">
            <a:avLst/>
          </a:prstGeom>
        </p:spPr>
      </p:pic>
      <p:pic>
        <p:nvPicPr>
          <p:cNvPr id="10"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5732"/>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585734"/>
                                        </p:tgtEl>
                                        <p:attrNameLst>
                                          <p:attrName>style.visibility</p:attrName>
                                        </p:attrNameLst>
                                      </p:cBhvr>
                                      <p:to>
                                        <p:strVal val="visible"/>
                                      </p:to>
                                    </p:set>
                                    <p:animEffect transition="in" filter="fade">
                                      <p:cBhvr>
                                        <p:cTn id="12" dur="2000"/>
                                        <p:tgtEl>
                                          <p:spTgt spid="585734"/>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2553" fill="hold"/>
                                        <p:tgtEl>
                                          <p:spTgt spid="11"/>
                                        </p:tgtEl>
                                      </p:cBhvr>
                                    </p:cmd>
                                  </p:childTnLst>
                                </p:cTn>
                              </p:par>
                            </p:childTnLst>
                          </p:cTn>
                        </p:par>
                        <p:par>
                          <p:cTn id="16" fill="hold">
                            <p:stCondLst>
                              <p:cond delay="5553"/>
                            </p:stCondLst>
                            <p:childTnLst>
                              <p:par>
                                <p:cTn id="17" presetID="1" presetClass="mediacall" presetSubtype="0" fill="hold" nodeType="afterEffect">
                                  <p:stCondLst>
                                    <p:cond delay="5000"/>
                                  </p:stCondLst>
                                  <p:childTnLst>
                                    <p:cmd type="call" cmd="playFrom(0.0)">
                                      <p:cBhvr>
                                        <p:cTn id="18" dur="14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0" fill="hold" display="0">
                  <p:stCondLst>
                    <p:cond delay="indefinite"/>
                  </p:stCondLst>
                  <p:endCondLst>
                    <p:cond evt="onStopAudio" delay="0">
                      <p:tgtEl>
                        <p:sldTgt/>
                      </p:tgtEl>
                    </p:cond>
                  </p:endCondLst>
                </p:cTn>
                <p:tgtEl>
                  <p:spTgt spid="10"/>
                </p:tgtEl>
              </p:cMediaNode>
            </p:audio>
          </p:childTnLst>
        </p:cTn>
      </p:par>
    </p:tnLst>
    <p:bldLst>
      <p:bldP spid="585732" grpId="0"/>
      <p:bldP spid="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0"/>
          </p:nvPr>
        </p:nvSpPr>
        <p:spPr/>
        <p:txBody>
          <a:bodyPr/>
          <a:lstStyle/>
          <a:p>
            <a:pPr>
              <a:defRPr/>
            </a:pPr>
            <a:fld id="{4CCFE8FF-73B5-4BB6-8B2A-03A81A8550CA}" type="slidenum">
              <a:rPr lang="en-US"/>
              <a:pPr>
                <a:defRPr/>
              </a:pPr>
              <a:t>135</a:t>
            </a:fld>
            <a:endParaRPr lang="en-US" dirty="0"/>
          </a:p>
        </p:txBody>
      </p:sp>
      <p:sp>
        <p:nvSpPr>
          <p:cNvPr id="58778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Report, Standard Mode</a:t>
            </a:r>
            <a:endParaRPr lang="en-US" sz="2200" i="1" dirty="0">
              <a:solidFill>
                <a:schemeClr val="tx1"/>
              </a:solidFill>
              <a:effectLst>
                <a:outerShdw blurRad="38100" dist="38100" dir="2700000" algn="tl">
                  <a:srgbClr val="000000"/>
                </a:outerShdw>
              </a:effectLst>
              <a:cs typeface="+mn-cs"/>
            </a:endParaRPr>
          </a:p>
        </p:txBody>
      </p:sp>
      <p:sp>
        <p:nvSpPr>
          <p:cNvPr id="587781" name="Text Box 5"/>
          <p:cNvSpPr txBox="1">
            <a:spLocks noChangeArrowheads="1"/>
          </p:cNvSpPr>
          <p:nvPr/>
        </p:nvSpPr>
        <p:spPr bwMode="auto">
          <a:xfrm>
            <a:off x="1341333" y="2377440"/>
            <a:ext cx="10722187" cy="933831"/>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Standard Mode test report includes the test specific information entered prior to data collection, such as Master Record (Record No.), Reference Test, Operator, Line No., etc., and program assigned information such as File Name, Test Date and Report No. </a:t>
            </a:r>
          </a:p>
        </p:txBody>
      </p:sp>
      <p:pic>
        <p:nvPicPr>
          <p:cNvPr id="587783" name="Picture 7" descr="Report-2"/>
          <p:cNvPicPr>
            <a:picLocks noChangeAspect="1" noChangeArrowheads="1"/>
          </p:cNvPicPr>
          <p:nvPr/>
        </p:nvPicPr>
        <p:blipFill>
          <a:blip r:embed="rId9" cstate="print"/>
          <a:srcRect/>
          <a:stretch>
            <a:fillRect/>
          </a:stretch>
        </p:blipFill>
        <p:spPr bwMode="auto">
          <a:xfrm>
            <a:off x="4618120" y="4114800"/>
            <a:ext cx="4168612" cy="2743200"/>
          </a:xfrm>
          <a:prstGeom prst="rect">
            <a:avLst/>
          </a:prstGeom>
          <a:noFill/>
          <a:ln w="9525">
            <a:noFill/>
            <a:miter lim="800000"/>
            <a:headEnd/>
            <a:tailEnd/>
          </a:ln>
        </p:spPr>
      </p:pic>
      <p:pic>
        <p:nvPicPr>
          <p:cNvPr id="9" name="slide 13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734186" y="2514601"/>
            <a:ext cx="406208" cy="295835"/>
          </a:xfrm>
          <a:prstGeom prst="rect">
            <a:avLst/>
          </a:prstGeom>
          <a:noFill/>
          <a:ln w="9525">
            <a:noFill/>
            <a:miter lim="800000"/>
            <a:headEnd/>
            <a:tailEnd/>
          </a:ln>
        </p:spPr>
      </p:pic>
      <p:sp>
        <p:nvSpPr>
          <p:cNvPr id="10"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Documentation</a:t>
            </a:r>
          </a:p>
        </p:txBody>
      </p:sp>
      <p:pic>
        <p:nvPicPr>
          <p:cNvPr id="11" name="slide 135-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34186" y="2072640"/>
            <a:ext cx="406208" cy="304800"/>
          </a:xfrm>
          <a:prstGeom prst="rect">
            <a:avLst/>
          </a:prstGeom>
        </p:spPr>
      </p:pic>
      <p:sp>
        <p:nvSpPr>
          <p:cNvPr id="12" name="Rectangle 11"/>
          <p:cNvSpPr/>
          <p:nvPr/>
        </p:nvSpPr>
        <p:spPr bwMode="auto">
          <a:xfrm>
            <a:off x="4638675" y="5067300"/>
            <a:ext cx="1262560" cy="22383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3" name="Rectangle 12"/>
          <p:cNvSpPr/>
          <p:nvPr/>
        </p:nvSpPr>
        <p:spPr bwMode="auto">
          <a:xfrm>
            <a:off x="5897563" y="5062537"/>
            <a:ext cx="1371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7269163" y="5067300"/>
            <a:ext cx="1498601"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5897563" y="4833937"/>
            <a:ext cx="1371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4638675" y="5291139"/>
            <a:ext cx="26289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7" name="Rectangle 16"/>
          <p:cNvSpPr/>
          <p:nvPr/>
        </p:nvSpPr>
        <p:spPr bwMode="auto">
          <a:xfrm>
            <a:off x="7267576" y="5291138"/>
            <a:ext cx="1500188"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8" name="Rectangle 17"/>
          <p:cNvSpPr/>
          <p:nvPr/>
        </p:nvSpPr>
        <p:spPr bwMode="auto">
          <a:xfrm>
            <a:off x="6924675" y="4604604"/>
            <a:ext cx="822960" cy="16265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9"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87780"/>
                                        </p:tgtEl>
                                        <p:attrNameLst>
                                          <p:attrName>style.visibility</p:attrName>
                                        </p:attrNameLst>
                                      </p:cBhvr>
                                      <p:to>
                                        <p:strVal val="visible"/>
                                      </p:to>
                                    </p:set>
                                    <p:animEffect transition="in" filter="fade">
                                      <p:cBhvr>
                                        <p:cTn id="10" dur="2000"/>
                                        <p:tgtEl>
                                          <p:spTgt spid="58778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624" fill="hold"/>
                                        <p:tgtEl>
                                          <p:spTgt spid="11"/>
                                        </p:tgtEl>
                                      </p:cBhvr>
                                    </p:cmd>
                                  </p:childTnLst>
                                </p:cTn>
                              </p:par>
                            </p:childTnLst>
                          </p:cTn>
                        </p:par>
                        <p:par>
                          <p:cTn id="14" fill="hold">
                            <p:stCondLst>
                              <p:cond delay="4124"/>
                            </p:stCondLst>
                            <p:childTnLst>
                              <p:par>
                                <p:cTn id="15" presetID="10" presetClass="entr" presetSubtype="0" fill="hold" grpId="0" nodeType="afterEffect">
                                  <p:stCondLst>
                                    <p:cond delay="500"/>
                                  </p:stCondLst>
                                  <p:childTnLst>
                                    <p:set>
                                      <p:cBhvr>
                                        <p:cTn id="16" dur="1" fill="hold">
                                          <p:stCondLst>
                                            <p:cond delay="0"/>
                                          </p:stCondLst>
                                        </p:cTn>
                                        <p:tgtEl>
                                          <p:spTgt spid="587781"/>
                                        </p:tgtEl>
                                        <p:attrNameLst>
                                          <p:attrName>style.visibility</p:attrName>
                                        </p:attrNameLst>
                                      </p:cBhvr>
                                      <p:to>
                                        <p:strVal val="visible"/>
                                      </p:to>
                                    </p:set>
                                    <p:animEffect transition="in" filter="fade">
                                      <p:cBhvr>
                                        <p:cTn id="17" dur="2000"/>
                                        <p:tgtEl>
                                          <p:spTgt spid="587781"/>
                                        </p:tgtEl>
                                      </p:cBhvr>
                                    </p:animEffect>
                                  </p:childTnLst>
                                </p:cTn>
                              </p:par>
                            </p:childTnLst>
                          </p:cTn>
                        </p:par>
                        <p:par>
                          <p:cTn id="18" fill="hold">
                            <p:stCondLst>
                              <p:cond delay="6624"/>
                            </p:stCondLst>
                            <p:childTnLst>
                              <p:par>
                                <p:cTn id="19" presetID="1" presetClass="mediacall" presetSubtype="0" fill="hold" nodeType="afterEffect">
                                  <p:stCondLst>
                                    <p:cond delay="500"/>
                                  </p:stCondLst>
                                  <p:childTnLst>
                                    <p:cmd type="call" cmd="playFrom(0.0)">
                                      <p:cBhvr>
                                        <p:cTn id="20" dur="15509" fill="hold"/>
                                        <p:tgtEl>
                                          <p:spTgt spid="9"/>
                                        </p:tgtEl>
                                      </p:cBhvr>
                                    </p:cmd>
                                  </p:childTnLst>
                                </p:cTn>
                              </p:par>
                              <p:par>
                                <p:cTn id="21" presetID="10" presetClass="entr" presetSubtype="0" fill="hold" nodeType="withEffect">
                                  <p:stCondLst>
                                    <p:cond delay="500"/>
                                  </p:stCondLst>
                                  <p:childTnLst>
                                    <p:set>
                                      <p:cBhvr>
                                        <p:cTn id="22" dur="1" fill="hold">
                                          <p:stCondLst>
                                            <p:cond delay="0"/>
                                          </p:stCondLst>
                                        </p:cTn>
                                        <p:tgtEl>
                                          <p:spTgt spid="587783"/>
                                        </p:tgtEl>
                                        <p:attrNameLst>
                                          <p:attrName>style.visibility</p:attrName>
                                        </p:attrNameLst>
                                      </p:cBhvr>
                                      <p:to>
                                        <p:strVal val="visible"/>
                                      </p:to>
                                    </p:set>
                                    <p:animEffect transition="in" filter="fade">
                                      <p:cBhvr>
                                        <p:cTn id="23" dur="2000"/>
                                        <p:tgtEl>
                                          <p:spTgt spid="587783"/>
                                        </p:tgtEl>
                                      </p:cBhvr>
                                    </p:animEffect>
                                  </p:childTnLst>
                                </p:cTn>
                              </p:par>
                              <p:par>
                                <p:cTn id="24" presetID="10" presetClass="entr" presetSubtype="0" repeatCount="2000" fill="hold" grpId="0" nodeType="withEffect">
                                  <p:stCondLst>
                                    <p:cond delay="6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subTnLst>
                                    <p:set>
                                      <p:cBhvr override="childStyle">
                                        <p:cTn dur="1" fill="hold" display="0" masterRel="sameClick" afterEffect="1">
                                          <p:stCondLst>
                                            <p:cond evt="end" delay="0">
                                              <p:tn val="24"/>
                                            </p:cond>
                                          </p:stCondLst>
                                        </p:cTn>
                                        <p:tgtEl>
                                          <p:spTgt spid="12"/>
                                        </p:tgtEl>
                                        <p:attrNameLst>
                                          <p:attrName>style.visibility</p:attrName>
                                        </p:attrNameLst>
                                      </p:cBhvr>
                                      <p:to>
                                        <p:strVal val="hidden"/>
                                      </p:to>
                                    </p:set>
                                  </p:subTnLst>
                                </p:cTn>
                              </p:par>
                              <p:par>
                                <p:cTn id="27" presetID="10" presetClass="entr" presetSubtype="0" repeatCount="2000" fill="hold" grpId="0" nodeType="withEffect">
                                  <p:stCondLst>
                                    <p:cond delay="8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subTnLst>
                                    <p:set>
                                      <p:cBhvr override="childStyle">
                                        <p:cTn dur="1" fill="hold" display="0" masterRel="sameClick" afterEffect="1">
                                          <p:stCondLst>
                                            <p:cond evt="end" delay="0">
                                              <p:tn val="27"/>
                                            </p:cond>
                                          </p:stCondLst>
                                        </p:cTn>
                                        <p:tgtEl>
                                          <p:spTgt spid="13"/>
                                        </p:tgtEl>
                                        <p:attrNameLst>
                                          <p:attrName>style.visibility</p:attrName>
                                        </p:attrNameLst>
                                      </p:cBhvr>
                                      <p:to>
                                        <p:strVal val="hidden"/>
                                      </p:to>
                                    </p:set>
                                  </p:subTnLst>
                                </p:cTn>
                              </p:par>
                              <p:par>
                                <p:cTn id="30" presetID="10" presetClass="entr" presetSubtype="0" repeatCount="2000" fill="hold" grpId="0" nodeType="withEffect">
                                  <p:stCondLst>
                                    <p:cond delay="100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subTnLst>
                                    <p:set>
                                      <p:cBhvr override="childStyle">
                                        <p:cTn dur="1" fill="hold" display="0" masterRel="sameClick" afterEffect="1">
                                          <p:stCondLst>
                                            <p:cond evt="end" delay="0">
                                              <p:tn val="30"/>
                                            </p:cond>
                                          </p:stCondLst>
                                        </p:cTn>
                                        <p:tgtEl>
                                          <p:spTgt spid="14"/>
                                        </p:tgtEl>
                                        <p:attrNameLst>
                                          <p:attrName>style.visibility</p:attrName>
                                        </p:attrNameLst>
                                      </p:cBhvr>
                                      <p:to>
                                        <p:strVal val="hidden"/>
                                      </p:to>
                                    </p:set>
                                  </p:subTnLst>
                                </p:cTn>
                              </p:par>
                              <p:par>
                                <p:cTn id="33" presetID="10" presetClass="entr" presetSubtype="0" repeatCount="2000" fill="hold" grpId="0" nodeType="withEffect">
                                  <p:stCondLst>
                                    <p:cond delay="120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subTnLst>
                                    <p:set>
                                      <p:cBhvr override="childStyle">
                                        <p:cTn dur="1" fill="hold" display="0" masterRel="sameClick" afterEffect="1">
                                          <p:stCondLst>
                                            <p:cond evt="end" delay="0">
                                              <p:tn val="33"/>
                                            </p:cond>
                                          </p:stCondLst>
                                        </p:cTn>
                                        <p:tgtEl>
                                          <p:spTgt spid="15"/>
                                        </p:tgtEl>
                                        <p:attrNameLst>
                                          <p:attrName>style.visibility</p:attrName>
                                        </p:attrNameLst>
                                      </p:cBhvr>
                                      <p:to>
                                        <p:strVal val="hidden"/>
                                      </p:to>
                                    </p:set>
                                  </p:subTnLst>
                                </p:cTn>
                              </p:par>
                              <p:par>
                                <p:cTn id="36" presetID="10" presetClass="entr" presetSubtype="0" repeatCount="2000" fill="hold" grpId="0" nodeType="withEffect">
                                  <p:stCondLst>
                                    <p:cond delay="140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childTnLst>
                                  <p:subTnLst>
                                    <p:set>
                                      <p:cBhvr override="childStyle">
                                        <p:cTn dur="1" fill="hold" display="0" masterRel="sameClick" afterEffect="1">
                                          <p:stCondLst>
                                            <p:cond evt="end" delay="0">
                                              <p:tn val="36"/>
                                            </p:cond>
                                          </p:stCondLst>
                                        </p:cTn>
                                        <p:tgtEl>
                                          <p:spTgt spid="16"/>
                                        </p:tgtEl>
                                        <p:attrNameLst>
                                          <p:attrName>style.visibility</p:attrName>
                                        </p:attrNameLst>
                                      </p:cBhvr>
                                      <p:to>
                                        <p:strVal val="hidden"/>
                                      </p:to>
                                    </p:set>
                                  </p:subTnLst>
                                </p:cTn>
                              </p:par>
                              <p:par>
                                <p:cTn id="39" presetID="10" presetClass="entr" presetSubtype="0" repeatCount="2000" fill="hold" grpId="0" nodeType="withEffect">
                                  <p:stCondLst>
                                    <p:cond delay="16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childTnLst>
                                  <p:subTnLst>
                                    <p:set>
                                      <p:cBhvr override="childStyle">
                                        <p:cTn dur="1" fill="hold" display="0" masterRel="sameClick" afterEffect="1">
                                          <p:stCondLst>
                                            <p:cond evt="end" delay="0">
                                              <p:tn val="39"/>
                                            </p:cond>
                                          </p:stCondLst>
                                        </p:cTn>
                                        <p:tgtEl>
                                          <p:spTgt spid="17"/>
                                        </p:tgtEl>
                                        <p:attrNameLst>
                                          <p:attrName>style.visibility</p:attrName>
                                        </p:attrNameLst>
                                      </p:cBhvr>
                                      <p:to>
                                        <p:strVal val="hidden"/>
                                      </p:to>
                                    </p:set>
                                  </p:subTnLst>
                                </p:cTn>
                              </p:par>
                              <p:par>
                                <p:cTn id="42" presetID="10" presetClass="entr" presetSubtype="0" repeatCount="2000" fill="hold" grpId="0" nodeType="withEffect">
                                  <p:stCondLst>
                                    <p:cond delay="180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childTnLst>
                                  <p:subTnLst>
                                    <p:set>
                                      <p:cBhvr override="childStyle">
                                        <p:cTn dur="1" fill="hold" display="0" masterRel="sameClick" afterEffect="1">
                                          <p:stCondLst>
                                            <p:cond evt="end" delay="0">
                                              <p:tn val="42"/>
                                            </p:cond>
                                          </p:stCondLst>
                                        </p:cTn>
                                        <p:tgtEl>
                                          <p:spTgt spid="18"/>
                                        </p:tgtEl>
                                        <p:attrNameLst>
                                          <p:attrName>style.visibility</p:attrName>
                                        </p:attrNameLst>
                                      </p:cBhvr>
                                      <p:to>
                                        <p:strVal val="hidden"/>
                                      </p:to>
                                    </p:set>
                                  </p:subTnLst>
                                </p:cTn>
                              </p:par>
                            </p:childTnLst>
                          </p:cTn>
                        </p:par>
                        <p:par>
                          <p:cTn id="45" fill="hold">
                            <p:stCondLst>
                              <p:cond delay="26624"/>
                            </p:stCondLst>
                            <p:childTnLst>
                              <p:par>
                                <p:cTn id="46" presetID="1" presetClass="mediacall" presetSubtype="0" fill="hold" nodeType="afterEffect">
                                  <p:stCondLst>
                                    <p:cond delay="5000"/>
                                  </p:stCondLst>
                                  <p:childTnLst>
                                    <p:cmd type="call" cmd="playFrom(0.0)">
                                      <p:cBhvr>
                                        <p:cTn id="47" dur="148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4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50" fill="hold" display="0">
                  <p:stCondLst>
                    <p:cond delay="indefinite"/>
                  </p:stCondLst>
                  <p:endCondLst>
                    <p:cond evt="onStopAudio" delay="0">
                      <p:tgtEl>
                        <p:sldTgt/>
                      </p:tgtEl>
                    </p:cond>
                  </p:endCondLst>
                </p:cTn>
                <p:tgtEl>
                  <p:spTgt spid="19"/>
                </p:tgtEl>
              </p:cMediaNode>
            </p:audio>
          </p:childTnLst>
        </p:cTn>
      </p:par>
    </p:tnLst>
    <p:bldLst>
      <p:bldP spid="587780" grpId="0"/>
      <p:bldP spid="587781" grpId="0"/>
      <p:bldP spid="10" grpId="0"/>
      <p:bldP spid="12" grpId="0" animBg="1"/>
      <p:bldP spid="13" grpId="0" animBg="1"/>
      <p:bldP spid="14" grpId="0" animBg="1"/>
      <p:bldP spid="15" grpId="0" animBg="1"/>
      <p:bldP spid="16" grpId="0" animBg="1"/>
      <p:bldP spid="17" grpId="0" animBg="1"/>
      <p:bldP spid="1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0"/>
          </p:nvPr>
        </p:nvSpPr>
        <p:spPr/>
        <p:txBody>
          <a:bodyPr/>
          <a:lstStyle/>
          <a:p>
            <a:pPr>
              <a:defRPr/>
            </a:pPr>
            <a:fld id="{B6210C01-8990-404D-AF18-0DB9E8D078E1}" type="slidenum">
              <a:rPr lang="en-US"/>
              <a:pPr>
                <a:defRPr/>
              </a:pPr>
              <a:t>136</a:t>
            </a:fld>
            <a:endParaRPr lang="en-US" dirty="0"/>
          </a:p>
        </p:txBody>
      </p:sp>
      <p:sp>
        <p:nvSpPr>
          <p:cNvPr id="59802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Report, Standard </a:t>
            </a:r>
            <a:r>
              <a:rPr lang="en-US" i="1" dirty="0" smtClean="0">
                <a:solidFill>
                  <a:schemeClr val="tx1"/>
                </a:solidFill>
                <a:effectLst>
                  <a:outerShdw blurRad="38100" dist="38100" dir="2700000" algn="tl">
                    <a:srgbClr val="000000"/>
                  </a:outerShdw>
                </a:effectLst>
                <a:cs typeface="+mn-cs"/>
              </a:rPr>
              <a:t>Mode </a:t>
            </a:r>
            <a:endParaRPr lang="en-US" sz="2200" i="1" dirty="0">
              <a:solidFill>
                <a:schemeClr val="tx1"/>
              </a:solidFill>
              <a:effectLst>
                <a:outerShdw blurRad="38100" dist="38100" dir="2700000" algn="tl">
                  <a:srgbClr val="000000"/>
                </a:outerShdw>
              </a:effectLst>
              <a:cs typeface="+mn-cs"/>
            </a:endParaRPr>
          </a:p>
        </p:txBody>
      </p:sp>
      <p:sp>
        <p:nvSpPr>
          <p:cNvPr id="598021"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Case depth readings for each feature, including upper (UN) and lower (LN) tolerances and comments as entered by the operator are displayed below the report header.  </a:t>
            </a:r>
          </a:p>
        </p:txBody>
      </p:sp>
      <p:pic>
        <p:nvPicPr>
          <p:cNvPr id="9" name="Picture 7" descr="Report-2"/>
          <p:cNvPicPr>
            <a:picLocks noChangeAspect="1" noChangeArrowheads="1"/>
          </p:cNvPicPr>
          <p:nvPr/>
        </p:nvPicPr>
        <p:blipFill>
          <a:blip r:embed="rId7" cstate="print"/>
          <a:srcRect/>
          <a:stretch>
            <a:fillRect/>
          </a:stretch>
        </p:blipFill>
        <p:spPr bwMode="auto">
          <a:xfrm>
            <a:off x="4618119" y="4114800"/>
            <a:ext cx="4168612" cy="2743200"/>
          </a:xfrm>
          <a:prstGeom prst="rect">
            <a:avLst/>
          </a:prstGeom>
          <a:noFill/>
          <a:ln w="9525">
            <a:noFill/>
            <a:miter lim="800000"/>
            <a:headEnd/>
            <a:tailEnd/>
          </a:ln>
        </p:spPr>
      </p:pic>
      <p:pic>
        <p:nvPicPr>
          <p:cNvPr id="10" name="slide 13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12734186" y="2514601"/>
            <a:ext cx="406208" cy="295835"/>
          </a:xfrm>
          <a:prstGeom prst="rect">
            <a:avLst/>
          </a:prstGeom>
          <a:noFill/>
          <a:ln w="9525">
            <a:noFill/>
            <a:miter lim="800000"/>
            <a:headEnd/>
            <a:tailEnd/>
          </a:ln>
        </p:spPr>
      </p:pic>
      <p:sp>
        <p:nvSpPr>
          <p:cNvPr id="11"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Documentation</a:t>
            </a:r>
          </a:p>
        </p:txBody>
      </p:sp>
      <p:sp>
        <p:nvSpPr>
          <p:cNvPr id="12" name="Rectangle 11"/>
          <p:cNvSpPr/>
          <p:nvPr/>
        </p:nvSpPr>
        <p:spPr bwMode="auto">
          <a:xfrm>
            <a:off x="5386388" y="5916477"/>
            <a:ext cx="438150" cy="14947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5824538" y="5918060"/>
            <a:ext cx="387436" cy="14630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6210300" y="5918060"/>
            <a:ext cx="357273" cy="14630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7" name="Rectangle 16"/>
          <p:cNvSpPr/>
          <p:nvPr/>
        </p:nvSpPr>
        <p:spPr bwMode="auto">
          <a:xfrm>
            <a:off x="6567573" y="5918060"/>
            <a:ext cx="2214477" cy="14630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3"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8020"/>
                                        </p:tgtEl>
                                        <p:attrNameLst>
                                          <p:attrName>style.visibility</p:attrName>
                                        </p:attrNameLst>
                                      </p:cBhvr>
                                      <p:to>
                                        <p:strVal val="visible"/>
                                      </p:to>
                                    </p:set>
                                  </p:childTnLst>
                                </p:cTn>
                              </p:par>
                              <p:par>
                                <p:cTn id="9" presetID="10" presetClass="entr" presetSubtype="0" fill="hold" grpId="0" nodeType="withEffect">
                                  <p:stCondLst>
                                    <p:cond delay="500"/>
                                  </p:stCondLst>
                                  <p:childTnLst>
                                    <p:set>
                                      <p:cBhvr>
                                        <p:cTn id="10" dur="1" fill="hold">
                                          <p:stCondLst>
                                            <p:cond delay="0"/>
                                          </p:stCondLst>
                                        </p:cTn>
                                        <p:tgtEl>
                                          <p:spTgt spid="598021"/>
                                        </p:tgtEl>
                                        <p:attrNameLst>
                                          <p:attrName>style.visibility</p:attrName>
                                        </p:attrNameLst>
                                      </p:cBhvr>
                                      <p:to>
                                        <p:strVal val="visible"/>
                                      </p:to>
                                    </p:set>
                                    <p:animEffect transition="in" filter="fade">
                                      <p:cBhvr>
                                        <p:cTn id="11" dur="2000"/>
                                        <p:tgtEl>
                                          <p:spTgt spid="598021"/>
                                        </p:tgtEl>
                                      </p:cBhvr>
                                    </p:animEffect>
                                  </p:childTnLst>
                                </p:cTn>
                              </p:par>
                            </p:childTnLst>
                          </p:cTn>
                        </p:par>
                        <p:par>
                          <p:cTn id="12" fill="hold">
                            <p:stCondLst>
                              <p:cond delay="2500"/>
                            </p:stCondLst>
                            <p:childTnLst>
                              <p:par>
                                <p:cTn id="13" presetID="1" presetClass="mediacall" presetSubtype="0" fill="hold" nodeType="afterEffect">
                                  <p:stCondLst>
                                    <p:cond delay="1500"/>
                                  </p:stCondLst>
                                  <p:childTnLst>
                                    <p:cmd type="call" cmd="playFrom(0.0)">
                                      <p:cBhvr>
                                        <p:cTn id="14" dur="9286" fill="hold"/>
                                        <p:tgtEl>
                                          <p:spTgt spid="10"/>
                                        </p:tgtEl>
                                      </p:cBhvr>
                                    </p:cmd>
                                  </p:childTnLst>
                                </p:cTn>
                              </p:par>
                              <p:par>
                                <p:cTn id="15" presetID="10"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repeatCount="2000" fill="hold" grpId="0" nodeType="withEffect">
                                  <p:stCondLst>
                                    <p:cond delay="1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subTnLst>
                                    <p:set>
                                      <p:cBhvr override="childStyle">
                                        <p:cTn dur="1" fill="hold" display="0" masterRel="sameClick" afterEffect="1">
                                          <p:stCondLst>
                                            <p:cond evt="end" delay="0">
                                              <p:tn val="18"/>
                                            </p:cond>
                                          </p:stCondLst>
                                        </p:cTn>
                                        <p:tgtEl>
                                          <p:spTgt spid="12"/>
                                        </p:tgtEl>
                                        <p:attrNameLst>
                                          <p:attrName>style.visibility</p:attrName>
                                        </p:attrNameLst>
                                      </p:cBhvr>
                                      <p:to>
                                        <p:strVal val="hidden"/>
                                      </p:to>
                                    </p:set>
                                  </p:subTnLst>
                                </p:cTn>
                              </p:par>
                              <p:par>
                                <p:cTn id="21" presetID="10" presetClass="entr" presetSubtype="0" repeatCount="2000" fill="hold" grpId="0" nodeType="withEffect">
                                  <p:stCondLst>
                                    <p:cond delay="3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subTnLst>
                                    <p:set>
                                      <p:cBhvr override="childStyle">
                                        <p:cTn dur="1" fill="hold" display="0" masterRel="sameClick" afterEffect="1">
                                          <p:stCondLst>
                                            <p:cond evt="end" delay="0">
                                              <p:tn val="21"/>
                                            </p:cond>
                                          </p:stCondLst>
                                        </p:cTn>
                                        <p:tgtEl>
                                          <p:spTgt spid="14"/>
                                        </p:tgtEl>
                                        <p:attrNameLst>
                                          <p:attrName>style.visibility</p:attrName>
                                        </p:attrNameLst>
                                      </p:cBhvr>
                                      <p:to>
                                        <p:strVal val="hidden"/>
                                      </p:to>
                                    </p:set>
                                  </p:subTnLst>
                                </p:cTn>
                              </p:par>
                              <p:par>
                                <p:cTn id="24" presetID="10" presetClass="entr" presetSubtype="0" repeatCount="2000" fill="hold" grpId="0" nodeType="withEffect">
                                  <p:stCondLst>
                                    <p:cond delay="6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subTnLst>
                                    <p:set>
                                      <p:cBhvr override="childStyle">
                                        <p:cTn dur="1" fill="hold" display="0" masterRel="sameClick" afterEffect="1">
                                          <p:stCondLst>
                                            <p:cond evt="end" delay="0">
                                              <p:tn val="24"/>
                                            </p:cond>
                                          </p:stCondLst>
                                        </p:cTn>
                                        <p:tgtEl>
                                          <p:spTgt spid="15"/>
                                        </p:tgtEl>
                                        <p:attrNameLst>
                                          <p:attrName>style.visibility</p:attrName>
                                        </p:attrNameLst>
                                      </p:cBhvr>
                                      <p:to>
                                        <p:strVal val="hidden"/>
                                      </p:to>
                                    </p:set>
                                  </p:subTnLst>
                                </p:cTn>
                              </p:par>
                              <p:par>
                                <p:cTn id="27" presetID="10" presetClass="entr" presetSubtype="0" repeatCount="2000" fill="hold" grpId="0" nodeType="withEffect">
                                  <p:stCondLst>
                                    <p:cond delay="80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subTnLst>
                                    <p:set>
                                      <p:cBhvr override="childStyle">
                                        <p:cTn dur="1" fill="hold" display="0" masterRel="sameClick" afterEffect="1">
                                          <p:stCondLst>
                                            <p:cond evt="end" delay="0">
                                              <p:tn val="27"/>
                                            </p:cond>
                                          </p:stCondLst>
                                        </p:cTn>
                                        <p:tgtEl>
                                          <p:spTgt spid="17"/>
                                        </p:tgtEl>
                                        <p:attrNameLst>
                                          <p:attrName>style.visibility</p:attrName>
                                        </p:attrNameLst>
                                      </p:cBhvr>
                                      <p:to>
                                        <p:strVal val="hidden"/>
                                      </p:to>
                                    </p:set>
                                  </p:subTnLst>
                                </p:cTn>
                              </p:par>
                            </p:childTnLst>
                          </p:cTn>
                        </p:par>
                        <p:par>
                          <p:cTn id="30" fill="hold">
                            <p:stCondLst>
                              <p:cond delay="13286"/>
                            </p:stCondLst>
                            <p:childTnLst>
                              <p:par>
                                <p:cTn id="31" presetID="1" presetClass="mediacall" presetSubtype="0" fill="hold" nodeType="afterEffect">
                                  <p:stCondLst>
                                    <p:cond delay="5000"/>
                                  </p:stCondLst>
                                  <p:childTnLst>
                                    <p:cmd type="call" cmd="playFrom(0.0)">
                                      <p:cBhvr>
                                        <p:cTn id="32"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34" fill="hold" display="0">
                  <p:stCondLst>
                    <p:cond delay="indefinite"/>
                  </p:stCondLst>
                  <p:endCondLst>
                    <p:cond evt="onStopAudio" delay="0">
                      <p:tgtEl>
                        <p:sldTgt/>
                      </p:tgtEl>
                    </p:cond>
                  </p:endCondLst>
                </p:cTn>
                <p:tgtEl>
                  <p:spTgt spid="13"/>
                </p:tgtEl>
              </p:cMediaNode>
            </p:audio>
          </p:childTnLst>
        </p:cTn>
      </p:par>
    </p:tnLst>
    <p:bldLst>
      <p:bldP spid="598020" grpId="0"/>
      <p:bldP spid="598021" grpId="0"/>
      <p:bldP spid="11" grpId="0"/>
      <p:bldP spid="12" grpId="0" animBg="1"/>
      <p:bldP spid="14" grpId="0" animBg="1"/>
      <p:bldP spid="15" grpId="0" animBg="1"/>
      <p:bldP spid="1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0"/>
          </p:nvPr>
        </p:nvSpPr>
        <p:spPr/>
        <p:txBody>
          <a:bodyPr/>
          <a:lstStyle/>
          <a:p>
            <a:pPr>
              <a:defRPr/>
            </a:pPr>
            <a:fld id="{FE08BA85-1397-4834-AF1C-BCC825E4C31E}" type="slidenum">
              <a:rPr lang="en-US"/>
              <a:pPr>
                <a:defRPr/>
              </a:pPr>
              <a:t>137</a:t>
            </a:fld>
            <a:endParaRPr lang="en-US" dirty="0"/>
          </a:p>
        </p:txBody>
      </p:sp>
      <p:sp>
        <p:nvSpPr>
          <p:cNvPr id="58470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8982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Report, Enhanced Mode</a:t>
            </a:r>
            <a:endParaRPr lang="en-US" sz="2200" i="1" dirty="0">
              <a:solidFill>
                <a:schemeClr val="tx1"/>
              </a:solidFill>
              <a:effectLst>
                <a:outerShdw blurRad="38100" dist="38100" dir="2700000" algn="tl">
                  <a:srgbClr val="000000"/>
                </a:outerShdw>
              </a:effectLst>
              <a:cs typeface="+mn-cs"/>
            </a:endParaRPr>
          </a:p>
        </p:txBody>
      </p:sp>
      <p:sp>
        <p:nvSpPr>
          <p:cNvPr id="589829" name="Text Box 5"/>
          <p:cNvSpPr txBox="1">
            <a:spLocks noChangeArrowheads="1"/>
          </p:cNvSpPr>
          <p:nvPr/>
        </p:nvSpPr>
        <p:spPr bwMode="auto">
          <a:xfrm>
            <a:off x="1341333" y="2377441"/>
            <a:ext cx="10722187" cy="1113368"/>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In addition to the Standard mode information, the Enhanced mode test report shows the data  acquired for each selected test sequence on a separate page.</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Case depth readings for all features contained in sequence 1 are displayed on page 1 of the test report.</a:t>
            </a:r>
          </a:p>
        </p:txBody>
      </p:sp>
      <p:pic>
        <p:nvPicPr>
          <p:cNvPr id="589831" name="Picture 7" descr="Report-3"/>
          <p:cNvPicPr>
            <a:picLocks noChangeAspect="1" noChangeArrowheads="1"/>
          </p:cNvPicPr>
          <p:nvPr/>
        </p:nvPicPr>
        <p:blipFill>
          <a:blip r:embed="rId11" cstate="print"/>
          <a:srcRect/>
          <a:stretch>
            <a:fillRect/>
          </a:stretch>
        </p:blipFill>
        <p:spPr bwMode="auto">
          <a:xfrm>
            <a:off x="4616451" y="4114800"/>
            <a:ext cx="4171950" cy="2743200"/>
          </a:xfrm>
          <a:prstGeom prst="rect">
            <a:avLst/>
          </a:prstGeom>
          <a:noFill/>
          <a:ln w="9525">
            <a:noFill/>
            <a:miter lim="800000"/>
            <a:headEnd/>
            <a:tailEnd/>
          </a:ln>
        </p:spPr>
      </p:pic>
      <p:pic>
        <p:nvPicPr>
          <p:cNvPr id="9" name="slide 13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734186" y="2514601"/>
            <a:ext cx="406208" cy="295835"/>
          </a:xfrm>
          <a:prstGeom prst="rect">
            <a:avLst/>
          </a:prstGeom>
          <a:noFill/>
          <a:ln w="9525">
            <a:noFill/>
            <a:miter lim="800000"/>
            <a:headEnd/>
            <a:tailEnd/>
          </a:ln>
        </p:spPr>
      </p:pic>
      <p:pic>
        <p:nvPicPr>
          <p:cNvPr id="10" name="slide 137-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734186" y="3476067"/>
            <a:ext cx="406208" cy="295835"/>
          </a:xfrm>
          <a:prstGeom prst="rect">
            <a:avLst/>
          </a:prstGeom>
          <a:noFill/>
          <a:ln w="9525">
            <a:noFill/>
            <a:miter lim="800000"/>
            <a:headEnd/>
            <a:tailEnd/>
          </a:ln>
        </p:spPr>
      </p:pic>
      <p:sp>
        <p:nvSpPr>
          <p:cNvPr id="11"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Documentation</a:t>
            </a:r>
          </a:p>
        </p:txBody>
      </p:sp>
      <p:pic>
        <p:nvPicPr>
          <p:cNvPr id="12" name="slide 137-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2734186" y="1981200"/>
            <a:ext cx="406208" cy="304800"/>
          </a:xfrm>
          <a:prstGeom prst="rect">
            <a:avLst/>
          </a:prstGeom>
        </p:spPr>
      </p:pic>
      <p:sp>
        <p:nvSpPr>
          <p:cNvPr id="13" name="Rectangle 12"/>
          <p:cNvSpPr/>
          <p:nvPr/>
        </p:nvSpPr>
        <p:spPr bwMode="auto">
          <a:xfrm>
            <a:off x="7267575" y="5029200"/>
            <a:ext cx="1495425" cy="24618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4"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89828"/>
                                        </p:tgtEl>
                                        <p:attrNameLst>
                                          <p:attrName>style.visibility</p:attrName>
                                        </p:attrNameLst>
                                      </p:cBhvr>
                                      <p:to>
                                        <p:strVal val="visible"/>
                                      </p:to>
                                    </p:set>
                                    <p:animEffect transition="in" filter="fade">
                                      <p:cBhvr>
                                        <p:cTn id="10" dur="2000"/>
                                        <p:tgtEl>
                                          <p:spTgt spid="58982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949" fill="hold"/>
                                        <p:tgtEl>
                                          <p:spTgt spid="12"/>
                                        </p:tgtEl>
                                      </p:cBhvr>
                                    </p:cmd>
                                  </p:childTnLst>
                                </p:cTn>
                              </p:par>
                            </p:childTnLst>
                          </p:cTn>
                        </p:par>
                        <p:par>
                          <p:cTn id="14" fill="hold">
                            <p:stCondLst>
                              <p:cond delay="4449"/>
                            </p:stCondLst>
                            <p:childTnLst>
                              <p:par>
                                <p:cTn id="15" presetID="10" presetClass="entr" presetSubtype="0" fill="hold" nodeType="afterEffect">
                                  <p:stCondLst>
                                    <p:cond delay="500"/>
                                  </p:stCondLst>
                                  <p:childTnLst>
                                    <p:set>
                                      <p:cBhvr>
                                        <p:cTn id="16" dur="1" fill="hold">
                                          <p:stCondLst>
                                            <p:cond delay="0"/>
                                          </p:stCondLst>
                                        </p:cTn>
                                        <p:tgtEl>
                                          <p:spTgt spid="589829">
                                            <p:txEl>
                                              <p:pRg st="0" end="0"/>
                                            </p:txEl>
                                          </p:spTgt>
                                        </p:tgtEl>
                                        <p:attrNameLst>
                                          <p:attrName>style.visibility</p:attrName>
                                        </p:attrNameLst>
                                      </p:cBhvr>
                                      <p:to>
                                        <p:strVal val="visible"/>
                                      </p:to>
                                    </p:set>
                                    <p:animEffect transition="in" filter="fade">
                                      <p:cBhvr>
                                        <p:cTn id="17" dur="2000"/>
                                        <p:tgtEl>
                                          <p:spTgt spid="589829">
                                            <p:txEl>
                                              <p:pRg st="0" end="0"/>
                                            </p:txEl>
                                          </p:spTgt>
                                        </p:tgtEl>
                                      </p:cBhvr>
                                    </p:animEffect>
                                  </p:childTnLst>
                                </p:cTn>
                              </p:par>
                            </p:childTnLst>
                          </p:cTn>
                        </p:par>
                        <p:par>
                          <p:cTn id="18" fill="hold">
                            <p:stCondLst>
                              <p:cond delay="6949"/>
                            </p:stCondLst>
                            <p:childTnLst>
                              <p:par>
                                <p:cTn id="19" presetID="1" presetClass="mediacall" presetSubtype="0" fill="hold" nodeType="afterEffect">
                                  <p:stCondLst>
                                    <p:cond delay="500"/>
                                  </p:stCondLst>
                                  <p:childTnLst>
                                    <p:cmd type="call" cmd="playFrom(0.0)">
                                      <p:cBhvr>
                                        <p:cTn id="20" dur="8683" fill="hold"/>
                                        <p:tgtEl>
                                          <p:spTgt spid="9"/>
                                        </p:tgtEl>
                                      </p:cBhvr>
                                    </p:cmd>
                                  </p:childTnLst>
                                </p:cTn>
                              </p:par>
                              <p:par>
                                <p:cTn id="21" presetID="10" presetClass="entr" presetSubtype="0" fill="hold" nodeType="withEffect">
                                  <p:stCondLst>
                                    <p:cond delay="500"/>
                                  </p:stCondLst>
                                  <p:childTnLst>
                                    <p:set>
                                      <p:cBhvr>
                                        <p:cTn id="22" dur="1" fill="hold">
                                          <p:stCondLst>
                                            <p:cond delay="0"/>
                                          </p:stCondLst>
                                        </p:cTn>
                                        <p:tgtEl>
                                          <p:spTgt spid="589831"/>
                                        </p:tgtEl>
                                        <p:attrNameLst>
                                          <p:attrName>style.visibility</p:attrName>
                                        </p:attrNameLst>
                                      </p:cBhvr>
                                      <p:to>
                                        <p:strVal val="visible"/>
                                      </p:to>
                                    </p:set>
                                    <p:animEffect transition="in" filter="fade">
                                      <p:cBhvr>
                                        <p:cTn id="23" dur="2000"/>
                                        <p:tgtEl>
                                          <p:spTgt spid="589831"/>
                                        </p:tgtEl>
                                      </p:cBhvr>
                                    </p:animEffect>
                                  </p:childTnLst>
                                </p:cTn>
                              </p:par>
                            </p:childTnLst>
                          </p:cTn>
                        </p:par>
                        <p:par>
                          <p:cTn id="24" fill="hold">
                            <p:stCondLst>
                              <p:cond delay="16132"/>
                            </p:stCondLst>
                            <p:childTnLst>
                              <p:par>
                                <p:cTn id="25" presetID="10" presetClass="entr" presetSubtype="0" fill="hold" nodeType="afterEffect">
                                  <p:stCondLst>
                                    <p:cond delay="2000"/>
                                  </p:stCondLst>
                                  <p:childTnLst>
                                    <p:set>
                                      <p:cBhvr>
                                        <p:cTn id="26" dur="1" fill="hold">
                                          <p:stCondLst>
                                            <p:cond delay="0"/>
                                          </p:stCondLst>
                                        </p:cTn>
                                        <p:tgtEl>
                                          <p:spTgt spid="589829">
                                            <p:txEl>
                                              <p:pRg st="1" end="1"/>
                                            </p:txEl>
                                          </p:spTgt>
                                        </p:tgtEl>
                                        <p:attrNameLst>
                                          <p:attrName>style.visibility</p:attrName>
                                        </p:attrNameLst>
                                      </p:cBhvr>
                                      <p:to>
                                        <p:strVal val="visible"/>
                                      </p:to>
                                    </p:set>
                                    <p:animEffect transition="in" filter="fade">
                                      <p:cBhvr>
                                        <p:cTn id="27" dur="2000"/>
                                        <p:tgtEl>
                                          <p:spTgt spid="589829">
                                            <p:txEl>
                                              <p:pRg st="1" end="1"/>
                                            </p:txEl>
                                          </p:spTgt>
                                        </p:tgtEl>
                                      </p:cBhvr>
                                    </p:animEffect>
                                  </p:childTnLst>
                                </p:cTn>
                              </p:par>
                            </p:childTnLst>
                          </p:cTn>
                        </p:par>
                        <p:par>
                          <p:cTn id="28" fill="hold">
                            <p:stCondLst>
                              <p:cond delay="20132"/>
                            </p:stCondLst>
                            <p:childTnLst>
                              <p:par>
                                <p:cTn id="29" presetID="1" presetClass="mediacall" presetSubtype="0" fill="hold" nodeType="afterEffect">
                                  <p:stCondLst>
                                    <p:cond delay="500"/>
                                  </p:stCondLst>
                                  <p:childTnLst>
                                    <p:cmd type="call" cmd="playFrom(0.0)">
                                      <p:cBhvr>
                                        <p:cTn id="30" dur="5478" fill="hold"/>
                                        <p:tgtEl>
                                          <p:spTgt spid="10"/>
                                        </p:tgtEl>
                                      </p:cBhvr>
                                    </p:cmd>
                                  </p:childTnLst>
                                </p:cTn>
                              </p:par>
                              <p:par>
                                <p:cTn id="31" presetID="10" presetClass="entr" presetSubtype="0" repeatCount="5000" fill="hold" grpId="0" nodeType="withEffect">
                                  <p:stCondLst>
                                    <p:cond delay="20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subTnLst>
                                </p:cTn>
                              </p:par>
                            </p:childTnLst>
                          </p:cTn>
                        </p:par>
                        <p:par>
                          <p:cTn id="34" fill="hold">
                            <p:stCondLst>
                              <p:cond delay="27132"/>
                            </p:stCondLst>
                            <p:childTnLst>
                              <p:par>
                                <p:cTn id="35" presetID="1" presetClass="mediacall" presetSubtype="0" fill="hold" nodeType="afterEffect">
                                  <p:stCondLst>
                                    <p:cond delay="5000"/>
                                  </p:stCondLst>
                                  <p:childTnLst>
                                    <p:cmd type="call" cmd="playFrom(0.0)">
                                      <p:cBhvr>
                                        <p:cTn id="3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40" fill="hold" display="0">
                  <p:stCondLst>
                    <p:cond delay="indefinite"/>
                  </p:stCondLst>
                  <p:endCondLst>
                    <p:cond evt="onStopAudio" delay="0">
                      <p:tgtEl>
                        <p:sldTgt/>
                      </p:tgtEl>
                    </p:cond>
                  </p:endCondLst>
                </p:cTn>
                <p:tgtEl>
                  <p:spTgt spid="14"/>
                </p:tgtEl>
              </p:cMediaNode>
            </p:audio>
          </p:childTnLst>
        </p:cTn>
      </p:par>
    </p:tnLst>
    <p:bldLst>
      <p:bldP spid="589828" grpId="0"/>
      <p:bldP spid="11" grpId="0"/>
      <p:bldP spid="1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0"/>
          </p:nvPr>
        </p:nvSpPr>
        <p:spPr/>
        <p:txBody>
          <a:bodyPr/>
          <a:lstStyle/>
          <a:p>
            <a:pPr>
              <a:defRPr/>
            </a:pPr>
            <a:fld id="{A1A03DD8-13D1-4E5E-AFA9-432607594218}" type="slidenum">
              <a:rPr lang="en-US"/>
              <a:pPr>
                <a:defRPr/>
              </a:pPr>
              <a:t>138</a:t>
            </a:fld>
            <a:endParaRPr lang="en-US" dirty="0"/>
          </a:p>
        </p:txBody>
      </p:sp>
      <p:sp>
        <p:nvSpPr>
          <p:cNvPr id="58675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9187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Report, Enhanced </a:t>
            </a:r>
            <a:r>
              <a:rPr lang="en-US" i="1" dirty="0" smtClean="0">
                <a:solidFill>
                  <a:schemeClr val="tx1"/>
                </a:solidFill>
                <a:effectLst>
                  <a:outerShdw blurRad="38100" dist="38100" dir="2700000" algn="tl">
                    <a:srgbClr val="000000"/>
                  </a:outerShdw>
                </a:effectLst>
                <a:cs typeface="+mn-cs"/>
              </a:rPr>
              <a:t>Mode</a:t>
            </a:r>
            <a:endParaRPr lang="en-US" sz="2200" i="1" dirty="0">
              <a:solidFill>
                <a:schemeClr val="tx1"/>
              </a:solidFill>
              <a:effectLst>
                <a:outerShdw blurRad="38100" dist="38100" dir="2700000" algn="tl">
                  <a:srgbClr val="000000"/>
                </a:outerShdw>
              </a:effectLst>
              <a:cs typeface="+mn-cs"/>
            </a:endParaRPr>
          </a:p>
        </p:txBody>
      </p:sp>
      <p:sp>
        <p:nvSpPr>
          <p:cNvPr id="591877" name="Text Box 5"/>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Case depth readings for all features contained in sequence 2 are displayed on page 2 of the test report.</a:t>
            </a:r>
          </a:p>
        </p:txBody>
      </p:sp>
      <p:pic>
        <p:nvPicPr>
          <p:cNvPr id="591879" name="Picture 7" descr="Report-4"/>
          <p:cNvPicPr>
            <a:picLocks noChangeAspect="1" noChangeArrowheads="1"/>
          </p:cNvPicPr>
          <p:nvPr/>
        </p:nvPicPr>
        <p:blipFill>
          <a:blip r:embed="rId7" cstate="print"/>
          <a:srcRect/>
          <a:stretch>
            <a:fillRect/>
          </a:stretch>
        </p:blipFill>
        <p:spPr bwMode="auto">
          <a:xfrm>
            <a:off x="4616451" y="4114800"/>
            <a:ext cx="4171950" cy="2743200"/>
          </a:xfrm>
          <a:prstGeom prst="rect">
            <a:avLst/>
          </a:prstGeom>
          <a:noFill/>
          <a:ln w="9525">
            <a:noFill/>
            <a:miter lim="800000"/>
            <a:headEnd/>
            <a:tailEnd/>
          </a:ln>
        </p:spPr>
      </p:pic>
      <p:pic>
        <p:nvPicPr>
          <p:cNvPr id="9" name="slide 13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12734186" y="2514601"/>
            <a:ext cx="406208" cy="295835"/>
          </a:xfrm>
          <a:prstGeom prst="rect">
            <a:avLst/>
          </a:prstGeom>
          <a:noFill/>
          <a:ln w="9525">
            <a:noFill/>
            <a:miter lim="800000"/>
            <a:headEnd/>
            <a:tailEnd/>
          </a:ln>
        </p:spPr>
      </p:pic>
      <p:sp>
        <p:nvSpPr>
          <p:cNvPr id="10"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Documentation</a:t>
            </a:r>
          </a:p>
        </p:txBody>
      </p:sp>
      <p:sp>
        <p:nvSpPr>
          <p:cNvPr id="11" name="Rectangle 10"/>
          <p:cNvSpPr/>
          <p:nvPr/>
        </p:nvSpPr>
        <p:spPr bwMode="auto">
          <a:xfrm>
            <a:off x="7262814" y="5029200"/>
            <a:ext cx="1509712" cy="24618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2"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18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1879"/>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500"/>
                                  </p:stCondLst>
                                  <p:childTnLst>
                                    <p:set>
                                      <p:cBhvr>
                                        <p:cTn id="13" dur="1" fill="hold">
                                          <p:stCondLst>
                                            <p:cond delay="0"/>
                                          </p:stCondLst>
                                        </p:cTn>
                                        <p:tgtEl>
                                          <p:spTgt spid="591877"/>
                                        </p:tgtEl>
                                        <p:attrNameLst>
                                          <p:attrName>style.visibility</p:attrName>
                                        </p:attrNameLst>
                                      </p:cBhvr>
                                      <p:to>
                                        <p:strVal val="visible"/>
                                      </p:to>
                                    </p:set>
                                    <p:animEffect transition="in" filter="fade">
                                      <p:cBhvr>
                                        <p:cTn id="14" dur="2000"/>
                                        <p:tgtEl>
                                          <p:spTgt spid="591877"/>
                                        </p:tgtEl>
                                      </p:cBhvr>
                                    </p:animEffect>
                                  </p:childTnLst>
                                </p:cTn>
                              </p:par>
                            </p:childTnLst>
                          </p:cTn>
                        </p:par>
                        <p:par>
                          <p:cTn id="15" fill="hold">
                            <p:stCondLst>
                              <p:cond delay="2500"/>
                            </p:stCondLst>
                            <p:childTnLst>
                              <p:par>
                                <p:cTn id="16" presetID="1" presetClass="mediacall" presetSubtype="0" fill="hold" nodeType="afterEffect">
                                  <p:stCondLst>
                                    <p:cond delay="500"/>
                                  </p:stCondLst>
                                  <p:childTnLst>
                                    <p:cmd type="call" cmd="playFrom(0.0)">
                                      <p:cBhvr>
                                        <p:cTn id="17" dur="5896" fill="hold"/>
                                        <p:tgtEl>
                                          <p:spTgt spid="9"/>
                                        </p:tgtEl>
                                      </p:cBhvr>
                                    </p:cmd>
                                  </p:childTnLst>
                                </p:cTn>
                              </p:par>
                              <p:par>
                                <p:cTn id="18" presetID="10" presetClass="entr" presetSubtype="0" repeatCount="5000" fill="hold" grpId="0" nodeType="withEffect">
                                  <p:stCondLst>
                                    <p:cond delay="3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subTnLst>
                                    <p:set>
                                      <p:cBhvr override="childStyle">
                                        <p:cTn dur="1" fill="hold" display="0" masterRel="sameClick" afterEffect="1">
                                          <p:stCondLst>
                                            <p:cond evt="end" delay="0">
                                              <p:tn val="18"/>
                                            </p:cond>
                                          </p:stCondLst>
                                        </p:cTn>
                                        <p:tgtEl>
                                          <p:spTgt spid="11"/>
                                        </p:tgtEl>
                                        <p:attrNameLst>
                                          <p:attrName>style.visibility</p:attrName>
                                        </p:attrNameLst>
                                      </p:cBhvr>
                                      <p:to>
                                        <p:strVal val="hidden"/>
                                      </p:to>
                                    </p:set>
                                  </p:subTnLst>
                                </p:cTn>
                              </p:par>
                            </p:childTnLst>
                          </p:cTn>
                        </p:par>
                        <p:par>
                          <p:cTn id="21" fill="hold">
                            <p:stCondLst>
                              <p:cond delay="10500"/>
                            </p:stCondLst>
                            <p:childTnLst>
                              <p:par>
                                <p:cTn id="22" presetID="1" presetClass="mediacall" presetSubtype="0" fill="hold" nodeType="afterEffect">
                                  <p:stCondLst>
                                    <p:cond delay="5000"/>
                                  </p:stCondLst>
                                  <p:childTnLst>
                                    <p:cmd type="call" cmd="playFrom(0.0)">
                                      <p:cBhvr>
                                        <p:cTn id="23"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mute="1" showWhenStopped="0">
                <p:cTn id="25" fill="hold" display="0">
                  <p:stCondLst>
                    <p:cond delay="indefinite"/>
                  </p:stCondLst>
                  <p:endCondLst>
                    <p:cond evt="onStopAudio" delay="0">
                      <p:tgtEl>
                        <p:sldTgt/>
                      </p:tgtEl>
                    </p:cond>
                  </p:endCondLst>
                </p:cTn>
                <p:tgtEl>
                  <p:spTgt spid="12"/>
                </p:tgtEl>
              </p:cMediaNode>
            </p:audio>
          </p:childTnLst>
        </p:cTn>
      </p:par>
    </p:tnLst>
    <p:bldLst>
      <p:bldP spid="591876" grpId="0"/>
      <p:bldP spid="591877" grpId="0"/>
      <p:bldP spid="10" grpId="0"/>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206F16C2-C2F3-4F11-88DE-F89D1EA7253B}" type="slidenum">
              <a:rPr lang="en-US"/>
              <a:pPr>
                <a:defRPr/>
              </a:pPr>
              <a:t>139</a:t>
            </a:fld>
            <a:endParaRPr lang="en-US" dirty="0"/>
          </a:p>
        </p:txBody>
      </p:sp>
      <p:sp>
        <p:nvSpPr>
          <p:cNvPr id="58880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2874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Data Protection, System Backup</a:t>
            </a:r>
            <a:endParaRPr lang="en-US" sz="2200" i="1" dirty="0">
              <a:solidFill>
                <a:schemeClr val="tx1"/>
              </a:solidFill>
              <a:effectLst>
                <a:outerShdw blurRad="38100" dist="38100" dir="2700000" algn="tl">
                  <a:srgbClr val="000000"/>
                </a:outerShdw>
              </a:effectLst>
              <a:cs typeface="+mn-cs"/>
            </a:endParaRPr>
          </a:p>
        </p:txBody>
      </p:sp>
      <p:sp>
        <p:nvSpPr>
          <p:cNvPr id="628741" name="Text Box 5"/>
          <p:cNvSpPr txBox="1">
            <a:spLocks noChangeArrowheads="1"/>
          </p:cNvSpPr>
          <p:nvPr/>
        </p:nvSpPr>
        <p:spPr bwMode="auto">
          <a:xfrm>
            <a:off x="1341333" y="2377440"/>
            <a:ext cx="10722187" cy="2400900"/>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To assure that installed programs, system settings, database entries and saved test data are not lost, it is recommended that the entire system (C-drive) is backed up in regular intervals using the pre-installed Norton GHOST drive imaging program.</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It is strongly suggested that the C-drive is backed up prior to installing any third-party software programs to avoid accidental loss or replacement of executable and or setup files vital for the test software.</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For more information on setup and running Norton GHOST imaging software please consult the program’s documentation.</a:t>
            </a:r>
          </a:p>
        </p:txBody>
      </p:sp>
      <p:pic>
        <p:nvPicPr>
          <p:cNvPr id="8" name="slide 13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734186" y="1996889"/>
            <a:ext cx="406208" cy="295835"/>
          </a:xfrm>
          <a:prstGeom prst="rect">
            <a:avLst/>
          </a:prstGeom>
          <a:noFill/>
          <a:ln w="9525">
            <a:noFill/>
            <a:miter lim="800000"/>
            <a:headEnd/>
            <a:tailEnd/>
          </a:ln>
        </p:spPr>
      </p:pic>
      <p:pic>
        <p:nvPicPr>
          <p:cNvPr id="9" name="slide 139-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rcRect/>
          <a:stretch>
            <a:fillRect/>
          </a:stretch>
        </p:blipFill>
        <p:spPr bwMode="auto">
          <a:xfrm>
            <a:off x="12734186" y="2514601"/>
            <a:ext cx="406208" cy="295835"/>
          </a:xfrm>
          <a:prstGeom prst="rect">
            <a:avLst/>
          </a:prstGeom>
          <a:noFill/>
          <a:ln w="9525">
            <a:noFill/>
            <a:miter lim="800000"/>
            <a:headEnd/>
            <a:tailEnd/>
          </a:ln>
        </p:spPr>
      </p:pic>
      <p:pic>
        <p:nvPicPr>
          <p:cNvPr id="10" name="slide 139-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rcRect/>
          <a:stretch>
            <a:fillRect/>
          </a:stretch>
        </p:blipFill>
        <p:spPr bwMode="auto">
          <a:xfrm>
            <a:off x="12734186" y="3771901"/>
            <a:ext cx="406208" cy="295835"/>
          </a:xfrm>
          <a:prstGeom prst="rect">
            <a:avLst/>
          </a:prstGeom>
          <a:noFill/>
          <a:ln w="9525">
            <a:noFill/>
            <a:miter lim="800000"/>
            <a:headEnd/>
            <a:tailEnd/>
          </a:ln>
        </p:spPr>
      </p:pic>
      <p:pic>
        <p:nvPicPr>
          <p:cNvPr id="11" name="slide 139-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cstate="print"/>
          <a:srcRect/>
          <a:stretch>
            <a:fillRect/>
          </a:stretch>
        </p:blipFill>
        <p:spPr bwMode="auto">
          <a:xfrm>
            <a:off x="12734186" y="4770345"/>
            <a:ext cx="406208" cy="295835"/>
          </a:xfrm>
          <a:prstGeom prst="rect">
            <a:avLst/>
          </a:prstGeom>
          <a:noFill/>
          <a:ln w="9525">
            <a:noFill/>
            <a:miter lim="800000"/>
            <a:headEnd/>
            <a:tailEnd/>
          </a:ln>
        </p:spPr>
      </p:pic>
      <p:sp>
        <p:nvSpPr>
          <p:cNvPr id="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Documentation</a:t>
            </a:r>
          </a:p>
        </p:txBody>
      </p:sp>
      <p:pic>
        <p:nvPicPr>
          <p:cNvPr id="13"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28740"/>
                                        </p:tgtEl>
                                        <p:attrNameLst>
                                          <p:attrName>style.visibility</p:attrName>
                                        </p:attrNameLst>
                                      </p:cBhvr>
                                      <p:to>
                                        <p:strVal val="visible"/>
                                      </p:to>
                                    </p:set>
                                    <p:animEffect transition="in" filter="fade">
                                      <p:cBhvr>
                                        <p:cTn id="10" dur="2000"/>
                                        <p:tgtEl>
                                          <p:spTgt spid="62874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134" fill="hold"/>
                                        <p:tgtEl>
                                          <p:spTgt spid="8"/>
                                        </p:tgtEl>
                                      </p:cBhvr>
                                    </p:cmd>
                                  </p:childTnLst>
                                </p:cTn>
                              </p:par>
                            </p:childTnLst>
                          </p:cTn>
                        </p:par>
                        <p:par>
                          <p:cTn id="14" fill="hold">
                            <p:stCondLst>
                              <p:cond delay="4634"/>
                            </p:stCondLst>
                            <p:childTnLst>
                              <p:par>
                                <p:cTn id="15" presetID="10" presetClass="entr" presetSubtype="0" fill="hold" nodeType="afterEffect">
                                  <p:stCondLst>
                                    <p:cond delay="0"/>
                                  </p:stCondLst>
                                  <p:childTnLst>
                                    <p:set>
                                      <p:cBhvr>
                                        <p:cTn id="16" dur="1" fill="hold">
                                          <p:stCondLst>
                                            <p:cond delay="0"/>
                                          </p:stCondLst>
                                        </p:cTn>
                                        <p:tgtEl>
                                          <p:spTgt spid="628741">
                                            <p:txEl>
                                              <p:pRg st="0" end="0"/>
                                            </p:txEl>
                                          </p:spTgt>
                                        </p:tgtEl>
                                        <p:attrNameLst>
                                          <p:attrName>style.visibility</p:attrName>
                                        </p:attrNameLst>
                                      </p:cBhvr>
                                      <p:to>
                                        <p:strVal val="visible"/>
                                      </p:to>
                                    </p:set>
                                    <p:animEffect transition="in" filter="fade">
                                      <p:cBhvr>
                                        <p:cTn id="17" dur="2000"/>
                                        <p:tgtEl>
                                          <p:spTgt spid="628741">
                                            <p:txEl>
                                              <p:pRg st="0" end="0"/>
                                            </p:txEl>
                                          </p:spTgt>
                                        </p:tgtEl>
                                      </p:cBhvr>
                                    </p:animEffect>
                                  </p:childTnLst>
                                </p:cTn>
                              </p:par>
                            </p:childTnLst>
                          </p:cTn>
                        </p:par>
                        <p:par>
                          <p:cTn id="18" fill="hold">
                            <p:stCondLst>
                              <p:cond delay="6634"/>
                            </p:stCondLst>
                            <p:childTnLst>
                              <p:par>
                                <p:cTn id="19" presetID="1" presetClass="mediacall" presetSubtype="0" fill="hold" nodeType="afterEffect">
                                  <p:stCondLst>
                                    <p:cond delay="500"/>
                                  </p:stCondLst>
                                  <p:childTnLst>
                                    <p:cmd type="call" cmd="playFrom(0.0)">
                                      <p:cBhvr>
                                        <p:cTn id="20" dur="14070" fill="hold"/>
                                        <p:tgtEl>
                                          <p:spTgt spid="9"/>
                                        </p:tgtEl>
                                      </p:cBhvr>
                                    </p:cmd>
                                  </p:childTnLst>
                                </p:cTn>
                              </p:par>
                            </p:childTnLst>
                          </p:cTn>
                        </p:par>
                        <p:par>
                          <p:cTn id="21" fill="hold">
                            <p:stCondLst>
                              <p:cond delay="21204"/>
                            </p:stCondLst>
                            <p:childTnLst>
                              <p:par>
                                <p:cTn id="22" presetID="10" presetClass="entr" presetSubtype="0" fill="hold" nodeType="afterEffect">
                                  <p:stCondLst>
                                    <p:cond delay="0"/>
                                  </p:stCondLst>
                                  <p:childTnLst>
                                    <p:set>
                                      <p:cBhvr>
                                        <p:cTn id="23" dur="1" fill="hold">
                                          <p:stCondLst>
                                            <p:cond delay="0"/>
                                          </p:stCondLst>
                                        </p:cTn>
                                        <p:tgtEl>
                                          <p:spTgt spid="628741">
                                            <p:txEl>
                                              <p:pRg st="1" end="1"/>
                                            </p:txEl>
                                          </p:spTgt>
                                        </p:tgtEl>
                                        <p:attrNameLst>
                                          <p:attrName>style.visibility</p:attrName>
                                        </p:attrNameLst>
                                      </p:cBhvr>
                                      <p:to>
                                        <p:strVal val="visible"/>
                                      </p:to>
                                    </p:set>
                                    <p:animEffect transition="in" filter="fade">
                                      <p:cBhvr>
                                        <p:cTn id="24" dur="2000"/>
                                        <p:tgtEl>
                                          <p:spTgt spid="628741">
                                            <p:txEl>
                                              <p:pRg st="1" end="1"/>
                                            </p:txEl>
                                          </p:spTgt>
                                        </p:tgtEl>
                                      </p:cBhvr>
                                    </p:animEffect>
                                  </p:childTnLst>
                                </p:cTn>
                              </p:par>
                            </p:childTnLst>
                          </p:cTn>
                        </p:par>
                        <p:par>
                          <p:cTn id="25" fill="hold">
                            <p:stCondLst>
                              <p:cond delay="23204"/>
                            </p:stCondLst>
                            <p:childTnLst>
                              <p:par>
                                <p:cTn id="26" presetID="1" presetClass="mediacall" presetSubtype="0" fill="hold" nodeType="afterEffect">
                                  <p:stCondLst>
                                    <p:cond delay="500"/>
                                  </p:stCondLst>
                                  <p:childTnLst>
                                    <p:cmd type="call" cmd="playFrom(0.0)">
                                      <p:cBhvr>
                                        <p:cTn id="27" dur="12213" fill="hold"/>
                                        <p:tgtEl>
                                          <p:spTgt spid="10"/>
                                        </p:tgtEl>
                                      </p:cBhvr>
                                    </p:cmd>
                                  </p:childTnLst>
                                </p:cTn>
                              </p:par>
                            </p:childTnLst>
                          </p:cTn>
                        </p:par>
                        <p:par>
                          <p:cTn id="28" fill="hold">
                            <p:stCondLst>
                              <p:cond delay="35917"/>
                            </p:stCondLst>
                            <p:childTnLst>
                              <p:par>
                                <p:cTn id="29" presetID="10" presetClass="entr" presetSubtype="0" fill="hold" nodeType="afterEffect">
                                  <p:stCondLst>
                                    <p:cond delay="0"/>
                                  </p:stCondLst>
                                  <p:childTnLst>
                                    <p:set>
                                      <p:cBhvr>
                                        <p:cTn id="30" dur="1" fill="hold">
                                          <p:stCondLst>
                                            <p:cond delay="0"/>
                                          </p:stCondLst>
                                        </p:cTn>
                                        <p:tgtEl>
                                          <p:spTgt spid="628741">
                                            <p:txEl>
                                              <p:pRg st="2" end="2"/>
                                            </p:txEl>
                                          </p:spTgt>
                                        </p:tgtEl>
                                        <p:attrNameLst>
                                          <p:attrName>style.visibility</p:attrName>
                                        </p:attrNameLst>
                                      </p:cBhvr>
                                      <p:to>
                                        <p:strVal val="visible"/>
                                      </p:to>
                                    </p:set>
                                    <p:animEffect transition="in" filter="fade">
                                      <p:cBhvr>
                                        <p:cTn id="31" dur="2000"/>
                                        <p:tgtEl>
                                          <p:spTgt spid="628741">
                                            <p:txEl>
                                              <p:pRg st="2" end="2"/>
                                            </p:txEl>
                                          </p:spTgt>
                                        </p:tgtEl>
                                      </p:cBhvr>
                                    </p:animEffect>
                                  </p:childTnLst>
                                </p:cTn>
                              </p:par>
                            </p:childTnLst>
                          </p:cTn>
                        </p:par>
                        <p:par>
                          <p:cTn id="32" fill="hold">
                            <p:stCondLst>
                              <p:cond delay="37917"/>
                            </p:stCondLst>
                            <p:childTnLst>
                              <p:par>
                                <p:cTn id="33" presetID="1" presetClass="mediacall" presetSubtype="0" fill="hold" nodeType="afterEffect">
                                  <p:stCondLst>
                                    <p:cond delay="500"/>
                                  </p:stCondLst>
                                  <p:childTnLst>
                                    <p:cmd type="call" cmd="playFrom(0.0)">
                                      <p:cBhvr>
                                        <p:cTn id="34" dur="6964" fill="hold"/>
                                        <p:tgtEl>
                                          <p:spTgt spid="11"/>
                                        </p:tgtEl>
                                      </p:cBhvr>
                                    </p:cmd>
                                  </p:childTnLst>
                                </p:cTn>
                              </p:par>
                            </p:childTnLst>
                          </p:cTn>
                        </p:par>
                        <p:par>
                          <p:cTn id="35" fill="hold">
                            <p:stCondLst>
                              <p:cond delay="45381"/>
                            </p:stCondLst>
                            <p:childTnLst>
                              <p:par>
                                <p:cTn id="36" presetID="1" presetClass="mediacall" presetSubtype="0" fill="hold" nodeType="afterEffect">
                                  <p:stCondLst>
                                    <p:cond delay="5000"/>
                                  </p:stCondLst>
                                  <p:childTnLst>
                                    <p:cmd type="call" cmd="playFrom(0.0)">
                                      <p:cBhvr>
                                        <p:cTn id="37"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42" fill="hold" display="0">
                  <p:stCondLst>
                    <p:cond delay="indefinite"/>
                  </p:stCondLst>
                  <p:endCondLst>
                    <p:cond evt="onStopAudio" delay="0">
                      <p:tgtEl>
                        <p:sldTgt/>
                      </p:tgtEl>
                    </p:cond>
                  </p:endCondLst>
                </p:cTn>
                <p:tgtEl>
                  <p:spTgt spid="13"/>
                </p:tgtEl>
              </p:cMediaNode>
            </p:audio>
          </p:childTnLst>
        </p:cTn>
      </p:par>
    </p:tnLst>
    <p:bldLst>
      <p:bldP spid="62874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Grp="1" noChangeArrowheads="1"/>
          </p:cNvSpPr>
          <p:nvPr>
            <p:ph type="sldNum" sz="quarter" idx="10"/>
          </p:nvPr>
        </p:nvSpPr>
        <p:spPr/>
        <p:txBody>
          <a:bodyPr/>
          <a:lstStyle/>
          <a:p>
            <a:pPr>
              <a:defRPr/>
            </a:pPr>
            <a:fld id="{7C4BAA32-4F69-4D95-AEBC-DDB7EA2F7008}" type="slidenum">
              <a:rPr lang="en-US"/>
              <a:pPr>
                <a:defRPr/>
              </a:pPr>
              <a:t>14</a:t>
            </a:fld>
            <a:endParaRPr lang="en-US" dirty="0"/>
          </a:p>
        </p:txBody>
      </p:sp>
      <p:sp>
        <p:nvSpPr>
          <p:cNvPr id="4198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5533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35533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Wave Generation – Longitudinal Mode</a:t>
            </a:r>
          </a:p>
        </p:txBody>
      </p:sp>
      <p:pic>
        <p:nvPicPr>
          <p:cNvPr id="16" name="slide 14-wave gener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2551582"/>
            <a:ext cx="406208" cy="295835"/>
          </a:xfrm>
          <a:prstGeom prst="rect">
            <a:avLst/>
          </a:prstGeom>
          <a:noFill/>
          <a:ln w="9525">
            <a:noFill/>
            <a:miter lim="800000"/>
            <a:headEnd/>
            <a:tailEnd/>
          </a:ln>
        </p:spPr>
      </p:pic>
      <p:pic>
        <p:nvPicPr>
          <p:cNvPr id="17" name="slide 14-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12643212" y="3217211"/>
            <a:ext cx="406208" cy="295835"/>
          </a:xfrm>
          <a:prstGeom prst="rect">
            <a:avLst/>
          </a:prstGeom>
          <a:noFill/>
          <a:ln w="9525">
            <a:noFill/>
            <a:miter lim="800000"/>
            <a:headEnd/>
            <a:tailEnd/>
          </a:ln>
        </p:spPr>
      </p:pic>
      <p:pic>
        <p:nvPicPr>
          <p:cNvPr id="18" name="slide 14-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srcRect/>
          <a:stretch>
            <a:fillRect/>
          </a:stretch>
        </p:blipFill>
        <p:spPr bwMode="auto">
          <a:xfrm>
            <a:off x="12643212" y="3771901"/>
            <a:ext cx="406208" cy="295835"/>
          </a:xfrm>
          <a:prstGeom prst="rect">
            <a:avLst/>
          </a:prstGeom>
          <a:noFill/>
          <a:ln w="9525">
            <a:noFill/>
            <a:miter lim="800000"/>
            <a:headEnd/>
            <a:tailEnd/>
          </a:ln>
        </p:spPr>
      </p:pic>
      <p:pic>
        <p:nvPicPr>
          <p:cNvPr id="20"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252834" y="6926580"/>
            <a:ext cx="304656" cy="228600"/>
          </a:xfrm>
          <a:prstGeom prst="rect">
            <a:avLst/>
          </a:prstGeom>
        </p:spPr>
      </p:pic>
      <p:sp>
        <p:nvSpPr>
          <p:cNvPr id="21" name="Rectangle 6"/>
          <p:cNvSpPr>
            <a:spLocks noChangeArrowheads="1"/>
          </p:cNvSpPr>
          <p:nvPr/>
        </p:nvSpPr>
        <p:spPr bwMode="auto">
          <a:xfrm>
            <a:off x="4187825" y="3023631"/>
            <a:ext cx="5029200" cy="3018445"/>
          </a:xfrm>
          <a:prstGeom prst="rect">
            <a:avLst/>
          </a:prstGeom>
          <a:gradFill rotWithShape="1">
            <a:gsLst>
              <a:gs pos="0">
                <a:srgbClr val="3399FF">
                  <a:gamma/>
                  <a:shade val="46275"/>
                  <a:invGamma/>
                </a:srgbClr>
              </a:gs>
              <a:gs pos="50000">
                <a:srgbClr val="3399FF"/>
              </a:gs>
              <a:gs pos="100000">
                <a:srgbClr val="3399FF">
                  <a:gamma/>
                  <a:shade val="46275"/>
                  <a:invGamma/>
                </a:srgbClr>
              </a:gs>
            </a:gsLst>
            <a:lin ang="5400000" scaled="1"/>
          </a:gradFill>
          <a:ln w="9525" algn="ctr">
            <a:solidFill>
              <a:schemeClr val="bg2"/>
            </a:solidFill>
            <a:miter lim="800000"/>
            <a:headEnd/>
            <a:tailEnd/>
          </a:ln>
          <a:effectLst/>
        </p:spPr>
        <p:txBody>
          <a:bodyPr wrap="none" lIns="101841" tIns="50920" rIns="101841" bIns="50920" anchor="ctr"/>
          <a:lstStyle/>
          <a:p>
            <a:pPr eaLnBrk="0" hangingPunct="0">
              <a:defRPr/>
            </a:pPr>
            <a:endParaRPr lang="en-US" dirty="0">
              <a:effectLst>
                <a:outerShdw blurRad="38100" dist="38100" dir="2700000" algn="tl">
                  <a:srgbClr val="000000">
                    <a:alpha val="43137"/>
                  </a:srgbClr>
                </a:outerShdw>
              </a:effectLst>
              <a:cs typeface="+mn-cs"/>
            </a:endParaRPr>
          </a:p>
        </p:txBody>
      </p:sp>
      <p:grpSp>
        <p:nvGrpSpPr>
          <p:cNvPr id="22" name="Group 17"/>
          <p:cNvGrpSpPr>
            <a:grpSpLocks/>
          </p:cNvGrpSpPr>
          <p:nvPr/>
        </p:nvGrpSpPr>
        <p:grpSpPr bwMode="auto">
          <a:xfrm>
            <a:off x="3811590" y="4156126"/>
            <a:ext cx="250825" cy="753455"/>
            <a:chOff x="1656" y="2304"/>
            <a:chExt cx="256" cy="558"/>
          </a:xfrm>
        </p:grpSpPr>
        <p:sp>
          <p:nvSpPr>
            <p:cNvPr id="23" name="Freeform 13"/>
            <p:cNvSpPr>
              <a:spLocks/>
            </p:cNvSpPr>
            <p:nvPr/>
          </p:nvSpPr>
          <p:spPr bwMode="auto">
            <a:xfrm>
              <a:off x="1656" y="2304"/>
              <a:ext cx="41" cy="558"/>
            </a:xfrm>
            <a:custGeom>
              <a:avLst/>
              <a:gdLst/>
              <a:ahLst/>
              <a:cxnLst>
                <a:cxn ang="0">
                  <a:pos x="0" y="0"/>
                </a:cxn>
                <a:cxn ang="0">
                  <a:pos x="40" y="274"/>
                </a:cxn>
                <a:cxn ang="0">
                  <a:pos x="2" y="558"/>
                </a:cxn>
              </a:cxnLst>
              <a:rect l="0" t="0" r="r" b="b"/>
              <a:pathLst>
                <a:path w="40" h="558">
                  <a:moveTo>
                    <a:pt x="0" y="0"/>
                  </a:moveTo>
                  <a:cubicBezTo>
                    <a:pt x="7" y="46"/>
                    <a:pt x="40" y="181"/>
                    <a:pt x="40" y="274"/>
                  </a:cubicBezTo>
                  <a:cubicBezTo>
                    <a:pt x="40" y="367"/>
                    <a:pt x="10" y="499"/>
                    <a:pt x="2" y="558"/>
                  </a:cubicBezTo>
                </a:path>
              </a:pathLst>
            </a:custGeom>
            <a:noFill/>
            <a:ln w="9525" cap="flat" cmpd="sng">
              <a:solidFill>
                <a:srgbClr val="FFFF00"/>
              </a:solidFill>
              <a:prstDash val="sysDot"/>
              <a:round/>
              <a:headEnd/>
              <a:tailEnd/>
            </a:ln>
            <a:effectLst/>
          </p:spPr>
          <p:txBody>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24" name="Freeform 14"/>
            <p:cNvSpPr>
              <a:spLocks/>
            </p:cNvSpPr>
            <p:nvPr/>
          </p:nvSpPr>
          <p:spPr bwMode="auto">
            <a:xfrm>
              <a:off x="1871" y="2304"/>
              <a:ext cx="41" cy="558"/>
            </a:xfrm>
            <a:custGeom>
              <a:avLst/>
              <a:gdLst/>
              <a:ahLst/>
              <a:cxnLst>
                <a:cxn ang="0">
                  <a:pos x="0" y="0"/>
                </a:cxn>
                <a:cxn ang="0">
                  <a:pos x="40" y="274"/>
                </a:cxn>
                <a:cxn ang="0">
                  <a:pos x="2" y="558"/>
                </a:cxn>
              </a:cxnLst>
              <a:rect l="0" t="0" r="r" b="b"/>
              <a:pathLst>
                <a:path w="40" h="558">
                  <a:moveTo>
                    <a:pt x="0" y="0"/>
                  </a:moveTo>
                  <a:cubicBezTo>
                    <a:pt x="7" y="46"/>
                    <a:pt x="40" y="181"/>
                    <a:pt x="40" y="274"/>
                  </a:cubicBezTo>
                  <a:cubicBezTo>
                    <a:pt x="40" y="367"/>
                    <a:pt x="10" y="499"/>
                    <a:pt x="2" y="558"/>
                  </a:cubicBezTo>
                </a:path>
              </a:pathLst>
            </a:custGeom>
            <a:noFill/>
            <a:ln w="9525" cap="flat" cmpd="sng">
              <a:solidFill>
                <a:srgbClr val="FFFF00"/>
              </a:solidFill>
              <a:prstDash val="sysDot"/>
              <a:round/>
              <a:headEnd/>
              <a:tailEnd/>
            </a:ln>
            <a:effectLst/>
          </p:spPr>
          <p:txBody>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25" name="Freeform 15"/>
            <p:cNvSpPr>
              <a:spLocks/>
            </p:cNvSpPr>
            <p:nvPr/>
          </p:nvSpPr>
          <p:spPr bwMode="auto">
            <a:xfrm>
              <a:off x="1727" y="2304"/>
              <a:ext cx="41" cy="558"/>
            </a:xfrm>
            <a:custGeom>
              <a:avLst/>
              <a:gdLst/>
              <a:ahLst/>
              <a:cxnLst>
                <a:cxn ang="0">
                  <a:pos x="0" y="0"/>
                </a:cxn>
                <a:cxn ang="0">
                  <a:pos x="40" y="274"/>
                </a:cxn>
                <a:cxn ang="0">
                  <a:pos x="2" y="558"/>
                </a:cxn>
              </a:cxnLst>
              <a:rect l="0" t="0" r="r" b="b"/>
              <a:pathLst>
                <a:path w="40" h="558">
                  <a:moveTo>
                    <a:pt x="0" y="0"/>
                  </a:moveTo>
                  <a:cubicBezTo>
                    <a:pt x="7" y="46"/>
                    <a:pt x="40" y="181"/>
                    <a:pt x="40" y="274"/>
                  </a:cubicBezTo>
                  <a:cubicBezTo>
                    <a:pt x="40" y="367"/>
                    <a:pt x="10" y="499"/>
                    <a:pt x="2" y="558"/>
                  </a:cubicBezTo>
                </a:path>
              </a:pathLst>
            </a:custGeom>
            <a:noFill/>
            <a:ln w="9525" cap="flat" cmpd="sng">
              <a:solidFill>
                <a:srgbClr val="FFFF00"/>
              </a:solidFill>
              <a:prstDash val="sysDot"/>
              <a:round/>
              <a:headEnd/>
              <a:tailEnd/>
            </a:ln>
            <a:effectLst/>
          </p:spPr>
          <p:txBody>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26" name="Freeform 16"/>
            <p:cNvSpPr>
              <a:spLocks/>
            </p:cNvSpPr>
            <p:nvPr/>
          </p:nvSpPr>
          <p:spPr bwMode="auto">
            <a:xfrm>
              <a:off x="1800" y="2304"/>
              <a:ext cx="41" cy="558"/>
            </a:xfrm>
            <a:custGeom>
              <a:avLst/>
              <a:gdLst/>
              <a:ahLst/>
              <a:cxnLst>
                <a:cxn ang="0">
                  <a:pos x="0" y="0"/>
                </a:cxn>
                <a:cxn ang="0">
                  <a:pos x="40" y="274"/>
                </a:cxn>
                <a:cxn ang="0">
                  <a:pos x="2" y="558"/>
                </a:cxn>
              </a:cxnLst>
              <a:rect l="0" t="0" r="r" b="b"/>
              <a:pathLst>
                <a:path w="40" h="558">
                  <a:moveTo>
                    <a:pt x="0" y="0"/>
                  </a:moveTo>
                  <a:cubicBezTo>
                    <a:pt x="7" y="46"/>
                    <a:pt x="40" y="181"/>
                    <a:pt x="40" y="274"/>
                  </a:cubicBezTo>
                  <a:cubicBezTo>
                    <a:pt x="40" y="367"/>
                    <a:pt x="10" y="499"/>
                    <a:pt x="2" y="558"/>
                  </a:cubicBezTo>
                </a:path>
              </a:pathLst>
            </a:custGeom>
            <a:noFill/>
            <a:ln w="9525" cap="flat" cmpd="sng">
              <a:solidFill>
                <a:srgbClr val="FFFF00"/>
              </a:solidFill>
              <a:prstDash val="sysDot"/>
              <a:round/>
              <a:headEnd/>
              <a:tailEnd/>
            </a:ln>
            <a:effectLst/>
          </p:spPr>
          <p:txBody>
            <a:bodyPr/>
            <a:lstStyle/>
            <a:p>
              <a:pPr eaLnBrk="0" hangingPunct="0">
                <a:defRPr/>
              </a:pPr>
              <a:endParaRPr lang="en-US" dirty="0">
                <a:effectLst>
                  <a:outerShdw blurRad="38100" dist="38100" dir="2700000" algn="tl">
                    <a:srgbClr val="000000">
                      <a:alpha val="43137"/>
                    </a:srgbClr>
                  </a:outerShdw>
                </a:effectLst>
                <a:cs typeface="+mn-cs"/>
              </a:endParaRPr>
            </a:p>
          </p:txBody>
        </p:sp>
      </p:grpSp>
      <p:sp>
        <p:nvSpPr>
          <p:cNvPr id="27" name="Freeform 11"/>
          <p:cNvSpPr>
            <a:spLocks/>
          </p:cNvSpPr>
          <p:nvPr/>
        </p:nvSpPr>
        <p:spPr bwMode="auto">
          <a:xfrm>
            <a:off x="3216275" y="3831014"/>
            <a:ext cx="450850" cy="1257300"/>
          </a:xfrm>
          <a:custGeom>
            <a:avLst/>
            <a:gdLst/>
            <a:ahLst/>
            <a:cxnLst>
              <a:cxn ang="0">
                <a:pos x="0" y="401"/>
              </a:cxn>
              <a:cxn ang="0">
                <a:pos x="82" y="401"/>
              </a:cxn>
              <a:cxn ang="0">
                <a:pos x="97" y="128"/>
              </a:cxn>
              <a:cxn ang="0">
                <a:pos x="124" y="720"/>
              </a:cxn>
              <a:cxn ang="0">
                <a:pos x="148" y="0"/>
              </a:cxn>
              <a:cxn ang="0">
                <a:pos x="171" y="636"/>
              </a:cxn>
              <a:cxn ang="0">
                <a:pos x="181" y="398"/>
              </a:cxn>
              <a:cxn ang="0">
                <a:pos x="258" y="399"/>
              </a:cxn>
            </a:cxnLst>
            <a:rect l="0" t="0" r="r" b="b"/>
            <a:pathLst>
              <a:path w="258" h="720">
                <a:moveTo>
                  <a:pt x="0" y="401"/>
                </a:moveTo>
                <a:cubicBezTo>
                  <a:pt x="27" y="401"/>
                  <a:pt x="55" y="401"/>
                  <a:pt x="82" y="401"/>
                </a:cubicBezTo>
                <a:lnTo>
                  <a:pt x="97" y="128"/>
                </a:lnTo>
                <a:lnTo>
                  <a:pt x="124" y="720"/>
                </a:lnTo>
                <a:lnTo>
                  <a:pt x="148" y="0"/>
                </a:lnTo>
                <a:lnTo>
                  <a:pt x="171" y="636"/>
                </a:lnTo>
                <a:lnTo>
                  <a:pt x="181" y="398"/>
                </a:lnTo>
                <a:lnTo>
                  <a:pt x="258" y="399"/>
                </a:lnTo>
              </a:path>
            </a:pathLst>
          </a:custGeom>
          <a:noFill/>
          <a:ln w="19050" cap="flat" cmpd="sng">
            <a:solidFill>
              <a:schemeClr val="tx1"/>
            </a:solidFill>
            <a:prstDash val="solid"/>
            <a:round/>
            <a:headEnd/>
            <a:tailEnd/>
          </a:ln>
          <a:effectLst/>
        </p:spPr>
        <p:txBody>
          <a:bodyPr lIns="101841" tIns="50920" rIns="101841" bIns="50920"/>
          <a:lstStyle/>
          <a:p>
            <a:pPr eaLnBrk="0" hangingPunct="0">
              <a:defRPr/>
            </a:pPr>
            <a:endParaRPr lang="en-US" dirty="0">
              <a:effectLst>
                <a:outerShdw blurRad="38100" dist="38100" dir="2700000" algn="tl">
                  <a:srgbClr val="000000">
                    <a:alpha val="43137"/>
                  </a:srgbClr>
                </a:outerShdw>
              </a:effectLst>
              <a:cs typeface="+mn-cs"/>
            </a:endParaRPr>
          </a:p>
        </p:txBody>
      </p:sp>
      <p:sp>
        <p:nvSpPr>
          <p:cNvPr id="28" name="Rectangle 7"/>
          <p:cNvSpPr>
            <a:spLocks noChangeArrowheads="1"/>
          </p:cNvSpPr>
          <p:nvPr/>
        </p:nvSpPr>
        <p:spPr bwMode="auto">
          <a:xfrm>
            <a:off x="3686176" y="4029780"/>
            <a:ext cx="501650" cy="1006148"/>
          </a:xfrm>
          <a:prstGeom prst="rect">
            <a:avLst/>
          </a:prstGeom>
          <a:gradFill rotWithShape="1">
            <a:gsLst>
              <a:gs pos="0">
                <a:srgbClr val="FF0000"/>
              </a:gs>
              <a:gs pos="50000">
                <a:srgbClr val="FF0000">
                  <a:gamma/>
                  <a:shade val="46275"/>
                  <a:invGamma/>
                </a:srgbClr>
              </a:gs>
              <a:gs pos="100000">
                <a:srgbClr val="FF0000"/>
              </a:gs>
            </a:gsLst>
            <a:lin ang="5400000" scaled="1"/>
          </a:gradFill>
          <a:ln w="28575" algn="ctr">
            <a:solidFill>
              <a:srgbClr val="000000"/>
            </a:solidFill>
            <a:miter lim="800000"/>
            <a:headEnd/>
            <a:tailEnd/>
          </a:ln>
          <a:effectLst/>
        </p:spPr>
        <p:txBody>
          <a:bodyPr wrap="none" lIns="101841" tIns="50920" rIns="101841" bIns="50920" anchor="ctr"/>
          <a:lstStyle/>
          <a:p>
            <a:pPr eaLnBrk="0" hangingPunct="0">
              <a:defRPr/>
            </a:pPr>
            <a:endParaRPr lang="en-US" dirty="0">
              <a:effectLst>
                <a:outerShdw blurRad="38100" dist="38100" dir="2700000" algn="tl">
                  <a:srgbClr val="000000">
                    <a:alpha val="43137"/>
                  </a:srgbClr>
                </a:outerShdw>
              </a:effectLst>
              <a:cs typeface="+mn-cs"/>
            </a:endParaRPr>
          </a:p>
        </p:txBody>
      </p:sp>
      <p:sp>
        <p:nvSpPr>
          <p:cNvPr id="29" name="Text Box 18"/>
          <p:cNvSpPr txBox="1">
            <a:spLocks noChangeArrowheads="1"/>
          </p:cNvSpPr>
          <p:nvPr/>
        </p:nvSpPr>
        <p:spPr bwMode="auto">
          <a:xfrm>
            <a:off x="5319715" y="2521327"/>
            <a:ext cx="2243088" cy="379833"/>
          </a:xfrm>
          <a:prstGeom prst="rect">
            <a:avLst/>
          </a:prstGeom>
          <a:noFill/>
          <a:ln w="9525" algn="ctr">
            <a:noFill/>
            <a:miter lim="800000"/>
            <a:headEnd/>
            <a:tailEnd/>
          </a:ln>
          <a:effectLst/>
        </p:spPr>
        <p:txBody>
          <a:bodyPr wrap="none" lIns="101841" tIns="50920" rIns="101841" bIns="50920">
            <a:spAutoFit/>
          </a:bodyPr>
          <a:lstStyle/>
          <a:p>
            <a:pPr eaLnBrk="0" hangingPunct="0">
              <a:defRPr/>
            </a:pPr>
            <a:r>
              <a:rPr lang="en-US" dirty="0">
                <a:solidFill>
                  <a:schemeClr val="tx1"/>
                </a:solidFill>
                <a:effectLst>
                  <a:outerShdw blurRad="38100" dist="38100" dir="2700000" algn="tl">
                    <a:srgbClr val="000000"/>
                  </a:outerShdw>
                </a:effectLst>
              </a:rPr>
              <a:t>← </a:t>
            </a:r>
            <a:r>
              <a:rPr lang="en-US" sz="1300" dirty="0">
                <a:solidFill>
                  <a:schemeClr val="tx1"/>
                </a:solidFill>
                <a:effectLst>
                  <a:outerShdw blurRad="38100" dist="38100" dir="2700000" algn="tl">
                    <a:srgbClr val="000000"/>
                  </a:outerShdw>
                </a:effectLst>
                <a:cs typeface="+mn-cs"/>
              </a:rPr>
              <a:t>Particle Movement</a:t>
            </a:r>
            <a:r>
              <a:rPr lang="en-US" dirty="0">
                <a:solidFill>
                  <a:schemeClr val="tx1"/>
                </a:solidFill>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rPr>
              <a:t>→</a:t>
            </a:r>
          </a:p>
        </p:txBody>
      </p:sp>
      <p:sp>
        <p:nvSpPr>
          <p:cNvPr id="30" name="Text Box 19"/>
          <p:cNvSpPr txBox="1">
            <a:spLocks noChangeArrowheads="1"/>
          </p:cNvSpPr>
          <p:nvPr/>
        </p:nvSpPr>
        <p:spPr bwMode="auto">
          <a:xfrm>
            <a:off x="4338639" y="6123738"/>
            <a:ext cx="1812136" cy="379833"/>
          </a:xfrm>
          <a:prstGeom prst="rect">
            <a:avLst/>
          </a:prstGeom>
          <a:noFill/>
          <a:ln w="9525" algn="ctr">
            <a:noFill/>
            <a:miter lim="800000"/>
            <a:headEnd/>
            <a:tailEnd/>
          </a:ln>
          <a:effectLst/>
        </p:spPr>
        <p:txBody>
          <a:bodyPr wrap="none" lIns="101841" tIns="50920" rIns="101841" bIns="50920">
            <a:spAutoFit/>
          </a:bodyPr>
          <a:lstStyle/>
          <a:p>
            <a:pPr eaLnBrk="0" hangingPunct="0">
              <a:defRPr/>
            </a:pPr>
            <a:r>
              <a:rPr lang="en-US" sz="1300" dirty="0">
                <a:solidFill>
                  <a:schemeClr val="tx1"/>
                </a:solidFill>
                <a:effectLst>
                  <a:outerShdw blurRad="38100" dist="38100" dir="2700000" algn="tl">
                    <a:srgbClr val="000000"/>
                  </a:outerShdw>
                </a:effectLst>
                <a:cs typeface="+mn-cs"/>
              </a:rPr>
              <a:t>Wave Movement</a:t>
            </a:r>
            <a:r>
              <a:rPr lang="en-US" dirty="0">
                <a:solidFill>
                  <a:schemeClr val="tx1"/>
                </a:solidFill>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rPr>
              <a:t>→</a:t>
            </a:r>
          </a:p>
        </p:txBody>
      </p:sp>
    </p:spTree>
    <p:extLst>
      <p:ext uri="{BB962C8B-B14F-4D97-AF65-F5344CB8AC3E}">
        <p14:creationId xmlns:p14="http://schemas.microsoft.com/office/powerpoint/2010/main" val="3043652700"/>
      </p:ext>
    </p:extLst>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533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55332"/>
                                        </p:tgtEl>
                                        <p:attrNameLst>
                                          <p:attrName>style.visibility</p:attrName>
                                        </p:attrNameLst>
                                      </p:cBhvr>
                                      <p:to>
                                        <p:strVal val="visible"/>
                                      </p:to>
                                    </p:set>
                                    <p:animEffect transition="in" filter="fade">
                                      <p:cBhvr>
                                        <p:cTn id="10" dur="2000"/>
                                        <p:tgtEl>
                                          <p:spTgt spid="35533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715" fill="hold"/>
                                        <p:tgtEl>
                                          <p:spTgt spid="16"/>
                                        </p:tgtEl>
                                      </p:cBhvr>
                                    </p:cmd>
                                  </p:childTnLst>
                                </p:cTn>
                              </p:par>
                            </p:childTnLst>
                          </p:cTn>
                        </p:par>
                        <p:par>
                          <p:cTn id="14" fill="hold">
                            <p:stCondLst>
                              <p:cond delay="5215"/>
                            </p:stCondLst>
                            <p:childTnLst>
                              <p:par>
                                <p:cTn id="15" presetID="10" presetClass="entr" presetSubtype="0" repeatCount="indefinite"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3000"/>
                                        <p:tgtEl>
                                          <p:spTgt spid="27"/>
                                        </p:tgtEl>
                                      </p:cBhvr>
                                    </p:animEffect>
                                  </p:childTnLst>
                                  <p:subTnLst>
                                    <p:set>
                                      <p:cBhvr override="childStyle">
                                        <p:cTn dur="1" fill="hold" display="0" masterRel="sameClick" afterEffect="1">
                                          <p:stCondLst>
                                            <p:cond evt="end" delay="0">
                                              <p:tn val="15"/>
                                            </p:cond>
                                          </p:stCondLst>
                                        </p:cTn>
                                        <p:tgtEl>
                                          <p:spTgt spid="27"/>
                                        </p:tgtEl>
                                        <p:attrNameLst>
                                          <p:attrName>style.visibility</p:attrName>
                                        </p:attrNameLst>
                                      </p:cBhvr>
                                      <p:to>
                                        <p:strVal val="hidden"/>
                                      </p:to>
                                    </p:set>
                                  </p:subTnLst>
                                </p:cTn>
                              </p:par>
                              <p:par>
                                <p:cTn id="18" presetID="0" presetClass="path" presetSubtype="0" repeatCount="indefinite" fill="remove" nodeType="withEffect">
                                  <p:stCondLst>
                                    <p:cond delay="500"/>
                                  </p:stCondLst>
                                  <p:childTnLst>
                                    <p:animMotion origin="layout" path="M 0.04999 3.367E-7 L 0.38545 3.367E-7 " pathEditMode="relative" rAng="0" ptsTypes="AA">
                                      <p:cBhvr>
                                        <p:cTn id="19" dur="3000" fill="hold"/>
                                        <p:tgtEl>
                                          <p:spTgt spid="22"/>
                                        </p:tgtEl>
                                        <p:attrNameLst>
                                          <p:attrName>ppt_x</p:attrName>
                                          <p:attrName>ppt_y</p:attrName>
                                        </p:attrNameLst>
                                      </p:cBhvr>
                                      <p:rCtr x="16773" y="0"/>
                                    </p:animMotion>
                                  </p:childTnLst>
                                </p:cTn>
                              </p:par>
                              <p:par>
                                <p:cTn id="20" presetID="1" presetClass="mediacall" presetSubtype="0" fill="hold" nodeType="withEffect">
                                  <p:stCondLst>
                                    <p:cond delay="4000"/>
                                  </p:stCondLst>
                                  <p:childTnLst>
                                    <p:cmd type="call" cmd="playFrom(0.0)">
                                      <p:cBhvr>
                                        <p:cTn id="21" dur="4039" fill="hold"/>
                                        <p:tgtEl>
                                          <p:spTgt spid="17"/>
                                        </p:tgtEl>
                                      </p:cBhvr>
                                    </p:cmd>
                                  </p:childTnLst>
                                </p:cTn>
                              </p:par>
                              <p:par>
                                <p:cTn id="22" presetID="1" presetClass="entr" presetSubtype="0" fill="hold" nodeType="withEffect">
                                  <p:stCondLst>
                                    <p:cond delay="2000"/>
                                  </p:stCondLst>
                                  <p:childTnLst>
                                    <p:set>
                                      <p:cBhvr>
                                        <p:cTn id="23" dur="1" fill="hold">
                                          <p:stCondLst>
                                            <p:cond delay="0"/>
                                          </p:stCondLst>
                                        </p:cTn>
                                        <p:tgtEl>
                                          <p:spTgt spid="29"/>
                                        </p:tgtEl>
                                        <p:attrNameLst>
                                          <p:attrName>style.visibility</p:attrName>
                                        </p:attrNameLst>
                                      </p:cBhvr>
                                      <p:to>
                                        <p:strVal val="visible"/>
                                      </p:to>
                                    </p:set>
                                  </p:childTnLst>
                                </p:cTn>
                              </p:par>
                              <p:par>
                                <p:cTn id="24" presetID="63" presetClass="path" presetSubtype="0" repeatCount="indefinite" accel="50000" decel="50000" autoRev="1" fill="remove" nodeType="withEffect">
                                  <p:stCondLst>
                                    <p:cond delay="1996"/>
                                  </p:stCondLst>
                                  <p:childTnLst>
                                    <p:animMotion origin="layout" path="M -0.03044 2.39057E-6 L 0.06954 2.39057E-6 " pathEditMode="relative" rAng="0" ptsTypes="AA">
                                      <p:cBhvr>
                                        <p:cTn id="25" dur="1500" fill="hold"/>
                                        <p:tgtEl>
                                          <p:spTgt spid="29"/>
                                        </p:tgtEl>
                                        <p:attrNameLst>
                                          <p:attrName>ppt_x</p:attrName>
                                          <p:attrName>ppt_y</p:attrName>
                                        </p:attrNameLst>
                                      </p:cBhvr>
                                      <p:rCtr x="4999" y="0"/>
                                    </p:animMotion>
                                  </p:childTnLst>
                                </p:cTn>
                              </p:par>
                              <p:par>
                                <p:cTn id="26" presetID="1" presetClass="entr" presetSubtype="0" fill="hold" nodeType="withEffect">
                                  <p:stCondLst>
                                    <p:cond delay="500"/>
                                  </p:stCondLst>
                                  <p:childTnLst>
                                    <p:set>
                                      <p:cBhvr>
                                        <p:cTn id="27" dur="1" fill="hold">
                                          <p:stCondLst>
                                            <p:cond delay="0"/>
                                          </p:stCondLst>
                                        </p:cTn>
                                        <p:tgtEl>
                                          <p:spTgt spid="30"/>
                                        </p:tgtEl>
                                        <p:attrNameLst>
                                          <p:attrName>style.visibility</p:attrName>
                                        </p:attrNameLst>
                                      </p:cBhvr>
                                      <p:to>
                                        <p:strVal val="visible"/>
                                      </p:to>
                                    </p:set>
                                  </p:childTnLst>
                                </p:cTn>
                              </p:par>
                              <p:par>
                                <p:cTn id="28" presetID="63" presetClass="path" presetSubtype="0" repeatCount="indefinite" accel="50000" decel="50000" fill="remove" nodeType="withEffect">
                                  <p:stCondLst>
                                    <p:cond delay="500"/>
                                  </p:stCondLst>
                                  <p:childTnLst>
                                    <p:animMotion origin="layout" path="M 3.54892E-6 -7.74411E-7 L 0.21961 -7.74411E-7 " pathEditMode="relative" rAng="0" ptsTypes="AA">
                                      <p:cBhvr>
                                        <p:cTn id="29" dur="3000" fill="hold"/>
                                        <p:tgtEl>
                                          <p:spTgt spid="30"/>
                                        </p:tgtEl>
                                        <p:attrNameLst>
                                          <p:attrName>ppt_x</p:attrName>
                                          <p:attrName>ppt_y</p:attrName>
                                        </p:attrNameLst>
                                      </p:cBhvr>
                                      <p:rCtr x="10981" y="0"/>
                                    </p:animMotion>
                                  </p:childTnLst>
                                </p:cTn>
                              </p:par>
                            </p:childTnLst>
                          </p:cTn>
                        </p:par>
                        <p:par>
                          <p:cTn id="30" fill="hold">
                            <p:stCondLst>
                              <p:cond delay="13254"/>
                            </p:stCondLst>
                            <p:childTnLst>
                              <p:par>
                                <p:cTn id="31" presetID="1" presetClass="mediacall" presetSubtype="0" fill="hold" nodeType="afterEffect">
                                  <p:stCondLst>
                                    <p:cond delay="500"/>
                                  </p:stCondLst>
                                  <p:childTnLst>
                                    <p:cmd type="call" cmd="playFrom(0.0)">
                                      <p:cBhvr>
                                        <p:cTn id="32" dur="3806" fill="hold"/>
                                        <p:tgtEl>
                                          <p:spTgt spid="18"/>
                                        </p:tgtEl>
                                      </p:cBhvr>
                                    </p:cmd>
                                  </p:childTnLst>
                                </p:cTn>
                              </p:par>
                            </p:childTnLst>
                          </p:cTn>
                        </p:par>
                        <p:par>
                          <p:cTn id="33" fill="hold">
                            <p:stCondLst>
                              <p:cond delay="17560"/>
                            </p:stCondLst>
                            <p:childTnLst>
                              <p:par>
                                <p:cTn id="34" presetID="1" presetClass="mediacall" presetSubtype="0" fill="hold" nodeType="afterEffect">
                                  <p:stCondLst>
                                    <p:cond delay="5000"/>
                                  </p:stCondLst>
                                  <p:childTnLst>
                                    <p:cmd type="call" cmd="playFrom(0.0)">
                                      <p:cBhvr>
                                        <p:cTn id="35" dur="148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vol="80000" mute="1" showWhenStopped="0">
                <p:cTn id="39" fill="hold" display="0">
                  <p:stCondLst>
                    <p:cond delay="indefinite"/>
                  </p:stCondLst>
                  <p:endCondLst>
                    <p:cond evt="onStopAudio" delay="0">
                      <p:tgtEl>
                        <p:sldTgt/>
                      </p:tgtEl>
                    </p:cond>
                  </p:endCondLst>
                </p:cTn>
                <p:tgtEl>
                  <p:spTgt spid="20"/>
                </p:tgtEl>
              </p:cMediaNode>
            </p:audio>
          </p:childTnLst>
        </p:cTn>
      </p:par>
    </p:tnLst>
    <p:bldLst>
      <p:bldP spid="355331" grpId="0"/>
      <p:bldP spid="355332" grpId="0"/>
      <p:bldP spid="2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p:txBody>
          <a:bodyPr/>
          <a:lstStyle/>
          <a:p>
            <a:pPr>
              <a:defRPr/>
            </a:pPr>
            <a:fld id="{7DDF31AE-C163-4F15-8D88-79127A2CFFA4}" type="slidenum">
              <a:rPr lang="en-US"/>
              <a:pPr>
                <a:defRPr/>
              </a:pPr>
              <a:t>140</a:t>
            </a:fld>
            <a:endParaRPr lang="en-US" dirty="0"/>
          </a:p>
        </p:txBody>
      </p:sp>
      <p:sp>
        <p:nvSpPr>
          <p:cNvPr id="590850" name="Text Box 2"/>
          <p:cNvSpPr txBox="1">
            <a:spLocks noChangeArrowheads="1"/>
          </p:cNvSpPr>
          <p:nvPr/>
        </p:nvSpPr>
        <p:spPr bwMode="auto">
          <a:xfrm>
            <a:off x="1205930" y="1206455"/>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0006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Summary</a:t>
            </a:r>
          </a:p>
        </p:txBody>
      </p:sp>
      <p:sp>
        <p:nvSpPr>
          <p:cNvPr id="600069" name="Text Box 5"/>
          <p:cNvSpPr txBox="1">
            <a:spLocks noChangeArrowheads="1"/>
          </p:cNvSpPr>
          <p:nvPr/>
        </p:nvSpPr>
        <p:spPr bwMode="auto">
          <a:xfrm>
            <a:off x="1341333" y="2377440"/>
            <a:ext cx="10722187" cy="2123901"/>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Ultrasonic testing to determine the case depth of </a:t>
            </a:r>
            <a:r>
              <a:rPr lang="en-US" dirty="0" smtClean="0">
                <a:solidFill>
                  <a:schemeClr val="tx1"/>
                </a:solidFill>
                <a:effectLst>
                  <a:outerShdw blurRad="38100" dist="38100" dir="2700000" algn="tl">
                    <a:srgbClr val="000000"/>
                  </a:outerShdw>
                </a:effectLst>
                <a:cs typeface="+mn-cs"/>
              </a:rPr>
              <a:t>axle shafts, shaft fillets and splines </a:t>
            </a:r>
            <a:r>
              <a:rPr lang="en-US" dirty="0">
                <a:solidFill>
                  <a:schemeClr val="tx1"/>
                </a:solidFill>
                <a:effectLst>
                  <a:outerShdw blurRad="38100" dist="38100" dir="2700000" algn="tl">
                    <a:srgbClr val="000000"/>
                  </a:outerShdw>
                </a:effectLst>
                <a:cs typeface="+mn-cs"/>
              </a:rPr>
              <a:t>can be performed by utilizing the P31-Series case depth testing system and appropriately designed search units.</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Following the instructions provided during this training and in the User </a:t>
            </a:r>
            <a:r>
              <a:rPr lang="en-US" dirty="0" smtClean="0">
                <a:solidFill>
                  <a:schemeClr val="tx1"/>
                </a:solidFill>
                <a:effectLst>
                  <a:outerShdw blurRad="38100" dist="38100" dir="2700000" algn="tl">
                    <a:srgbClr val="000000"/>
                  </a:outerShdw>
                </a:effectLst>
                <a:cs typeface="+mn-cs"/>
              </a:rPr>
              <a:t>Manual, enables </a:t>
            </a:r>
            <a:r>
              <a:rPr lang="en-US" dirty="0">
                <a:solidFill>
                  <a:schemeClr val="tx1"/>
                </a:solidFill>
                <a:effectLst>
                  <a:outerShdw blurRad="38100" dist="38100" dir="2700000" algn="tl">
                    <a:srgbClr val="000000"/>
                  </a:outerShdw>
                </a:effectLst>
                <a:cs typeface="+mn-cs"/>
              </a:rPr>
              <a:t>system operators to generate meaningful and reliable data to assess the case depth quality of the parts.</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next few slides summarize the recommended 10-Step procedure to acquire and document case depth data. </a:t>
            </a:r>
          </a:p>
        </p:txBody>
      </p:sp>
      <p:pic>
        <p:nvPicPr>
          <p:cNvPr id="8" name="slide 14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734186" y="3106273"/>
            <a:ext cx="406208" cy="295835"/>
          </a:xfrm>
          <a:prstGeom prst="rect">
            <a:avLst/>
          </a:prstGeom>
          <a:noFill/>
          <a:ln w="9525">
            <a:noFill/>
            <a:miter lim="800000"/>
            <a:headEnd/>
            <a:tailEnd/>
          </a:ln>
        </p:spPr>
      </p:pic>
      <p:pic>
        <p:nvPicPr>
          <p:cNvPr id="9" name="slide 140-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734186" y="4104717"/>
            <a:ext cx="406208" cy="295835"/>
          </a:xfrm>
          <a:prstGeom prst="rect">
            <a:avLst/>
          </a:prstGeom>
          <a:noFill/>
          <a:ln w="9525">
            <a:noFill/>
            <a:miter lim="800000"/>
            <a:headEnd/>
            <a:tailEnd/>
          </a:ln>
        </p:spPr>
      </p:pic>
      <p:pic>
        <p:nvPicPr>
          <p:cNvPr id="10" name="slide 140-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2734186" y="1432560"/>
            <a:ext cx="406208" cy="304800"/>
          </a:xfrm>
          <a:prstGeom prst="rect">
            <a:avLst/>
          </a:prstGeom>
        </p:spPr>
      </p:pic>
      <p:pic>
        <p:nvPicPr>
          <p:cNvPr id="11"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252834" y="6926580"/>
            <a:ext cx="304656" cy="228600"/>
          </a:xfrm>
          <a:prstGeom prst="rect">
            <a:avLst/>
          </a:prstGeom>
        </p:spPr>
      </p:pic>
      <p:pic>
        <p:nvPicPr>
          <p:cNvPr id="2" name="slide 140-1b.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2800130" y="1943100"/>
            <a:ext cx="274320" cy="27432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0006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500"/>
                                  </p:stCondLst>
                                  <p:childTnLst>
                                    <p:cmd type="call" cmd="playFrom(0.0)">
                                      <p:cBhvr>
                                        <p:cTn id="9" dur="905" fill="hold"/>
                                        <p:tgtEl>
                                          <p:spTgt spid="10"/>
                                        </p:tgtEl>
                                      </p:cBhvr>
                                    </p:cmd>
                                  </p:childTnLst>
                                </p:cTn>
                              </p:par>
                            </p:childTnLst>
                          </p:cTn>
                        </p:par>
                        <p:par>
                          <p:cTn id="10" fill="hold">
                            <p:stCondLst>
                              <p:cond delay="1405"/>
                            </p:stCondLst>
                            <p:childTnLst>
                              <p:par>
                                <p:cTn id="11" presetID="10" presetClass="entr" presetSubtype="0" fill="hold" nodeType="afterEffect">
                                  <p:stCondLst>
                                    <p:cond delay="500"/>
                                  </p:stCondLst>
                                  <p:childTnLst>
                                    <p:set>
                                      <p:cBhvr>
                                        <p:cTn id="12" dur="1" fill="hold">
                                          <p:stCondLst>
                                            <p:cond delay="0"/>
                                          </p:stCondLst>
                                        </p:cTn>
                                        <p:tgtEl>
                                          <p:spTgt spid="600069">
                                            <p:txEl>
                                              <p:pRg st="0" end="0"/>
                                            </p:txEl>
                                          </p:spTgt>
                                        </p:tgtEl>
                                        <p:attrNameLst>
                                          <p:attrName>style.visibility</p:attrName>
                                        </p:attrNameLst>
                                      </p:cBhvr>
                                      <p:to>
                                        <p:strVal val="visible"/>
                                      </p:to>
                                    </p:set>
                                    <p:animEffect transition="in" filter="fade">
                                      <p:cBhvr>
                                        <p:cTn id="13" dur="2000"/>
                                        <p:tgtEl>
                                          <p:spTgt spid="600069">
                                            <p:txEl>
                                              <p:pRg st="0" end="0"/>
                                            </p:txEl>
                                          </p:spTgt>
                                        </p:tgtEl>
                                      </p:cBhvr>
                                    </p:animEffect>
                                  </p:childTnLst>
                                </p:cTn>
                              </p:par>
                            </p:childTnLst>
                          </p:cTn>
                        </p:par>
                        <p:par>
                          <p:cTn id="14" fill="hold">
                            <p:stCondLst>
                              <p:cond delay="3905"/>
                            </p:stCondLst>
                            <p:childTnLst>
                              <p:par>
                                <p:cTn id="15" presetID="1" presetClass="mediacall" presetSubtype="0" fill="hold" nodeType="afterEffect">
                                  <p:stCondLst>
                                    <p:cond delay="500"/>
                                  </p:stCondLst>
                                  <p:childTnLst>
                                    <p:cmd type="call" cmd="playFrom(0.0)">
                                      <p:cBhvr>
                                        <p:cTn id="16" dur="12839" fill="hold"/>
                                        <p:tgtEl>
                                          <p:spTgt spid="2"/>
                                        </p:tgtEl>
                                      </p:cBhvr>
                                    </p:cmd>
                                  </p:childTnLst>
                                </p:cTn>
                              </p:par>
                            </p:childTnLst>
                          </p:cTn>
                        </p:par>
                        <p:par>
                          <p:cTn id="17" fill="hold">
                            <p:stCondLst>
                              <p:cond delay="17244"/>
                            </p:stCondLst>
                            <p:childTnLst>
                              <p:par>
                                <p:cTn id="18" presetID="10" presetClass="entr" presetSubtype="0" fill="hold" nodeType="afterEffect">
                                  <p:stCondLst>
                                    <p:cond delay="500"/>
                                  </p:stCondLst>
                                  <p:childTnLst>
                                    <p:set>
                                      <p:cBhvr>
                                        <p:cTn id="19" dur="1" fill="hold">
                                          <p:stCondLst>
                                            <p:cond delay="0"/>
                                          </p:stCondLst>
                                        </p:cTn>
                                        <p:tgtEl>
                                          <p:spTgt spid="600069">
                                            <p:txEl>
                                              <p:pRg st="1" end="1"/>
                                            </p:txEl>
                                          </p:spTgt>
                                        </p:tgtEl>
                                        <p:attrNameLst>
                                          <p:attrName>style.visibility</p:attrName>
                                        </p:attrNameLst>
                                      </p:cBhvr>
                                      <p:to>
                                        <p:strVal val="visible"/>
                                      </p:to>
                                    </p:set>
                                    <p:animEffect transition="in" filter="fade">
                                      <p:cBhvr>
                                        <p:cTn id="20" dur="2000"/>
                                        <p:tgtEl>
                                          <p:spTgt spid="600069">
                                            <p:txEl>
                                              <p:pRg st="1" end="1"/>
                                            </p:txEl>
                                          </p:spTgt>
                                        </p:tgtEl>
                                      </p:cBhvr>
                                    </p:animEffect>
                                  </p:childTnLst>
                                </p:cTn>
                              </p:par>
                            </p:childTnLst>
                          </p:cTn>
                        </p:par>
                        <p:par>
                          <p:cTn id="21" fill="hold">
                            <p:stCondLst>
                              <p:cond delay="19744"/>
                            </p:stCondLst>
                            <p:childTnLst>
                              <p:par>
                                <p:cTn id="22" presetID="1" presetClass="mediacall" presetSubtype="0" fill="hold" nodeType="afterEffect">
                                  <p:stCondLst>
                                    <p:cond delay="500"/>
                                  </p:stCondLst>
                                  <p:childTnLst>
                                    <p:cmd type="call" cmd="playFrom(0.0)">
                                      <p:cBhvr>
                                        <p:cTn id="23" dur="10818" fill="hold"/>
                                        <p:tgtEl>
                                          <p:spTgt spid="8"/>
                                        </p:tgtEl>
                                      </p:cBhvr>
                                    </p:cmd>
                                  </p:childTnLst>
                                </p:cTn>
                              </p:par>
                            </p:childTnLst>
                          </p:cTn>
                        </p:par>
                        <p:par>
                          <p:cTn id="24" fill="hold">
                            <p:stCondLst>
                              <p:cond delay="31062"/>
                            </p:stCondLst>
                            <p:childTnLst>
                              <p:par>
                                <p:cTn id="25" presetID="10" presetClass="entr" presetSubtype="0" fill="hold" nodeType="afterEffect">
                                  <p:stCondLst>
                                    <p:cond delay="500"/>
                                  </p:stCondLst>
                                  <p:childTnLst>
                                    <p:set>
                                      <p:cBhvr>
                                        <p:cTn id="26" dur="1" fill="hold">
                                          <p:stCondLst>
                                            <p:cond delay="0"/>
                                          </p:stCondLst>
                                        </p:cTn>
                                        <p:tgtEl>
                                          <p:spTgt spid="600069">
                                            <p:txEl>
                                              <p:pRg st="2" end="2"/>
                                            </p:txEl>
                                          </p:spTgt>
                                        </p:tgtEl>
                                        <p:attrNameLst>
                                          <p:attrName>style.visibility</p:attrName>
                                        </p:attrNameLst>
                                      </p:cBhvr>
                                      <p:to>
                                        <p:strVal val="visible"/>
                                      </p:to>
                                    </p:set>
                                    <p:animEffect transition="in" filter="fade">
                                      <p:cBhvr>
                                        <p:cTn id="27" dur="2000"/>
                                        <p:tgtEl>
                                          <p:spTgt spid="600069">
                                            <p:txEl>
                                              <p:pRg st="2" end="2"/>
                                            </p:txEl>
                                          </p:spTgt>
                                        </p:tgtEl>
                                      </p:cBhvr>
                                    </p:animEffect>
                                  </p:childTnLst>
                                </p:cTn>
                              </p:par>
                            </p:childTnLst>
                          </p:cTn>
                        </p:par>
                        <p:par>
                          <p:cTn id="28" fill="hold">
                            <p:stCondLst>
                              <p:cond delay="33562"/>
                            </p:stCondLst>
                            <p:childTnLst>
                              <p:par>
                                <p:cTn id="29" presetID="1" presetClass="mediacall" presetSubtype="0" fill="hold" nodeType="afterEffect">
                                  <p:stCondLst>
                                    <p:cond delay="500"/>
                                  </p:stCondLst>
                                  <p:childTnLst>
                                    <p:cmd type="call" cmd="playFrom(0.0)">
                                      <p:cBhvr>
                                        <p:cTn id="30" dur="6082" fill="hold"/>
                                        <p:tgtEl>
                                          <p:spTgt spid="9"/>
                                        </p:tgtEl>
                                      </p:cBhvr>
                                    </p:cmd>
                                  </p:childTnLst>
                                </p:cTn>
                              </p:par>
                            </p:childTnLst>
                          </p:cTn>
                        </p:par>
                        <p:par>
                          <p:cTn id="31" fill="hold">
                            <p:stCondLst>
                              <p:cond delay="40144"/>
                            </p:stCondLst>
                            <p:childTnLst>
                              <p:par>
                                <p:cTn id="32" presetID="1" presetClass="mediacall" presetSubtype="0" fill="hold" nodeType="afterEffect">
                                  <p:stCondLst>
                                    <p:cond delay="5000"/>
                                  </p:stCondLst>
                                  <p:childTnLst>
                                    <p:cmd type="call" cmd="playFrom(0.0)">
                                      <p:cBhvr>
                                        <p:cTn id="33" dur="14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37" fill="hold" display="0">
                  <p:stCondLst>
                    <p:cond delay="indefinite"/>
                  </p:stCondLst>
                  <p:endCondLst>
                    <p:cond evt="onStopAudio" delay="0">
                      <p:tgtEl>
                        <p:sldTgt/>
                      </p:tgtEl>
                    </p:cond>
                  </p:endCondLst>
                </p:cTn>
                <p:tgtEl>
                  <p:spTgt spid="11"/>
                </p:tgtEl>
              </p:cMediaNode>
            </p:audio>
            <p:audio>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60006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15F8C65F-BB41-47E5-9F04-47E8D1B393EF}" type="slidenum">
              <a:rPr lang="en-US"/>
              <a:pPr>
                <a:defRPr/>
              </a:pPr>
              <a:t>141</a:t>
            </a:fld>
            <a:endParaRPr lang="en-US" dirty="0"/>
          </a:p>
        </p:txBody>
      </p:sp>
      <p:sp>
        <p:nvSpPr>
          <p:cNvPr id="59289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04165"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Ten Steps to Acquire Case Depth Data</a:t>
            </a:r>
            <a:endParaRPr lang="en-US" sz="2200" i="1" dirty="0">
              <a:solidFill>
                <a:schemeClr val="tx1"/>
              </a:solidFill>
              <a:effectLst>
                <a:outerShdw blurRad="38100" dist="38100" dir="2700000" algn="tl">
                  <a:srgbClr val="000000"/>
                </a:outerShdw>
              </a:effectLst>
              <a:cs typeface="+mn-cs"/>
            </a:endParaRPr>
          </a:p>
        </p:txBody>
      </p:sp>
      <p:sp>
        <p:nvSpPr>
          <p:cNvPr id="604164" name="Text Box 4"/>
          <p:cNvSpPr txBox="1">
            <a:spLocks noChangeArrowheads="1"/>
          </p:cNvSpPr>
          <p:nvPr/>
        </p:nvSpPr>
        <p:spPr bwMode="auto">
          <a:xfrm>
            <a:off x="1341333" y="2377441"/>
            <a:ext cx="10722187" cy="2759972"/>
          </a:xfrm>
          <a:prstGeom prst="rect">
            <a:avLst/>
          </a:prstGeom>
          <a:noFill/>
          <a:ln w="9525" algn="ctr">
            <a:noFill/>
            <a:miter lim="800000"/>
            <a:headEnd/>
            <a:tailEnd/>
          </a:ln>
          <a:effectLst/>
        </p:spPr>
        <p:txBody>
          <a:bodyPr lIns="101841" tIns="50920" rIns="101841" bIns="50920">
            <a:spAutoFit/>
          </a:bodyPr>
          <a:lstStyle/>
          <a:p>
            <a:pPr marL="381908" indent="-381908" algn="just" eaLnBrk="0" hangingPunct="0">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cs typeface="+mn-cs"/>
              </a:rPr>
              <a:t>Power-up the test instrument and logon </a:t>
            </a:r>
            <a:r>
              <a:rPr lang="en-US" dirty="0" smtClean="0">
                <a:solidFill>
                  <a:schemeClr val="tx1"/>
                </a:solidFill>
                <a:effectLst>
                  <a:outerShdw blurRad="38100" dist="38100" dir="2700000" algn="tl">
                    <a:srgbClr val="000000"/>
                  </a:outerShdw>
                </a:effectLst>
                <a:cs typeface="+mn-cs"/>
              </a:rPr>
              <a:t>to </a:t>
            </a:r>
            <a:r>
              <a:rPr lang="en-US" dirty="0" smtClean="0">
                <a:solidFill>
                  <a:schemeClr val="tx1"/>
                </a:solidFill>
                <a:effectLst>
                  <a:outerShdw blurRad="38100" dist="38100" dir="2700000" algn="tl">
                    <a:srgbClr val="000000"/>
                  </a:outerShdw>
                </a:effectLst>
              </a:rPr>
              <a:t>Windows</a:t>
            </a:r>
            <a:r>
              <a:rPr lang="en-US" baseline="30000" dirty="0">
                <a:solidFill>
                  <a:schemeClr val="tx1"/>
                </a:solidFill>
                <a:effectLst>
                  <a:outerShdw blurRad="38100" dist="38100" dir="2700000" algn="tl">
                    <a:srgbClr val="000000"/>
                  </a:outerShdw>
                </a:effectLst>
                <a:sym typeface="Symbol"/>
              </a:rPr>
              <a:t></a:t>
            </a:r>
            <a:r>
              <a:rPr lang="en-US" dirty="0">
                <a:solidFill>
                  <a:schemeClr val="tx1"/>
                </a:solidFill>
                <a:effectLst>
                  <a:outerShdw blurRad="38100" dist="38100" dir="2700000" algn="tl">
                    <a:srgbClr val="000000"/>
                  </a:outerShdw>
                </a:effectLst>
                <a:sym typeface="Symbol"/>
              </a:rPr>
              <a:t> </a:t>
            </a:r>
            <a:r>
              <a:rPr lang="en-US" dirty="0" smtClean="0">
                <a:solidFill>
                  <a:schemeClr val="tx1"/>
                </a:solidFill>
                <a:effectLst>
                  <a:outerShdw blurRad="38100" dist="38100" dir="2700000" algn="tl">
                    <a:srgbClr val="000000"/>
                  </a:outerShdw>
                </a:effectLst>
              </a:rPr>
              <a:t>7</a:t>
            </a:r>
            <a:endParaRPr lang="en-US" dirty="0">
              <a:solidFill>
                <a:schemeClr val="tx1"/>
              </a:solidFill>
              <a:effectLst>
                <a:outerShdw blurRad="38100" dist="38100" dir="2700000" algn="tl">
                  <a:srgbClr val="000000"/>
                </a:outerShdw>
              </a:effectLst>
            </a:endParaRPr>
          </a:p>
          <a:p>
            <a:pPr marL="381908" indent="-381908" algn="just" eaLnBrk="0" hangingPunct="0">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rPr>
              <a:t>Select the proper search unit and connect the RF cables to the instrument </a:t>
            </a:r>
            <a:r>
              <a:rPr lang="en-US" dirty="0" smtClean="0">
                <a:solidFill>
                  <a:schemeClr val="tx1"/>
                </a:solidFill>
                <a:effectLst>
                  <a:outerShdw blurRad="38100" dist="38100" dir="2700000" algn="tl">
                    <a:srgbClr val="000000"/>
                  </a:outerShdw>
                </a:effectLst>
              </a:rPr>
              <a:t>(search </a:t>
            </a:r>
            <a:r>
              <a:rPr lang="en-US" dirty="0">
                <a:solidFill>
                  <a:schemeClr val="tx1"/>
                </a:solidFill>
                <a:effectLst>
                  <a:outerShdw blurRad="38100" dist="38100" dir="2700000" algn="tl">
                    <a:srgbClr val="000000"/>
                  </a:outerShdw>
                </a:effectLst>
              </a:rPr>
              <a:t>unit </a:t>
            </a:r>
            <a:r>
              <a:rPr lang="en-US" dirty="0" smtClean="0">
                <a:solidFill>
                  <a:schemeClr val="tx1"/>
                </a:solidFill>
                <a:effectLst>
                  <a:outerShdw blurRad="38100" dist="38100" dir="2700000" algn="tl">
                    <a:srgbClr val="000000"/>
                  </a:outerShdw>
                </a:effectLst>
              </a:rPr>
              <a:t>connectors)</a:t>
            </a:r>
            <a:endParaRPr lang="en-US" dirty="0">
              <a:solidFill>
                <a:schemeClr val="tx1"/>
              </a:solidFill>
              <a:effectLst>
                <a:outerShdw blurRad="38100" dist="38100" dir="2700000" algn="tl">
                  <a:srgbClr val="000000"/>
                </a:outerShdw>
              </a:effectLst>
            </a:endParaRPr>
          </a:p>
          <a:p>
            <a:pPr marL="381908" indent="-381908" algn="just" eaLnBrk="0" hangingPunct="0">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rPr>
              <a:t>Select and execute the PINT Rht program from the Start menu or the shortcut on the desktop</a:t>
            </a:r>
          </a:p>
          <a:p>
            <a:pPr marL="381908" indent="-381908" algn="just" eaLnBrk="0" hangingPunct="0">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rPr>
              <a:t>Select Basic, Standard or Enhanced inspection mode (Reference data must be acquired in the Standard mode prior to testing production parts)</a:t>
            </a:r>
          </a:p>
          <a:p>
            <a:pPr marL="381908" indent="-381908" algn="just" eaLnBrk="0" hangingPunct="0">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rPr>
              <a:t>Select appropriate Master Record, Operator, </a:t>
            </a:r>
            <a:r>
              <a:rPr lang="en-US" dirty="0" smtClean="0">
                <a:solidFill>
                  <a:schemeClr val="tx1"/>
                </a:solidFill>
                <a:effectLst>
                  <a:outerShdw blurRad="38100" dist="38100" dir="2700000" algn="tl">
                    <a:srgbClr val="000000"/>
                  </a:outerShdw>
                </a:effectLst>
              </a:rPr>
              <a:t>Inventory or Line Number, </a:t>
            </a:r>
            <a:r>
              <a:rPr lang="en-US" dirty="0">
                <a:solidFill>
                  <a:schemeClr val="tx1"/>
                </a:solidFill>
                <a:effectLst>
                  <a:outerShdw blurRad="38100" dist="38100" dir="2700000" algn="tl">
                    <a:srgbClr val="000000"/>
                  </a:outerShdw>
                </a:effectLst>
              </a:rPr>
              <a:t>and Part Number from the drop-down database </a:t>
            </a:r>
            <a:r>
              <a:rPr lang="en-US" dirty="0" smtClean="0">
                <a:solidFill>
                  <a:schemeClr val="tx1"/>
                </a:solidFill>
                <a:effectLst>
                  <a:outerShdw blurRad="38100" dist="38100" dir="2700000" algn="tl">
                    <a:srgbClr val="000000"/>
                  </a:outerShdw>
                </a:effectLst>
              </a:rPr>
              <a:t>windows </a:t>
            </a:r>
            <a:r>
              <a:rPr lang="en-US" dirty="0">
                <a:solidFill>
                  <a:schemeClr val="tx1"/>
                </a:solidFill>
                <a:effectLst>
                  <a:outerShdw blurRad="38100" dist="38100" dir="2700000" algn="tl">
                    <a:srgbClr val="000000"/>
                  </a:outerShdw>
                </a:effectLst>
              </a:rPr>
              <a:t>and enter the Part ID (unique part identification).</a:t>
            </a:r>
          </a:p>
        </p:txBody>
      </p:sp>
      <p:pic>
        <p:nvPicPr>
          <p:cNvPr id="8" name="slide 14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rcRect/>
          <a:stretch>
            <a:fillRect/>
          </a:stretch>
        </p:blipFill>
        <p:spPr bwMode="auto">
          <a:xfrm>
            <a:off x="12734186" y="2012297"/>
            <a:ext cx="406208" cy="295835"/>
          </a:xfrm>
          <a:prstGeom prst="rect">
            <a:avLst/>
          </a:prstGeom>
          <a:noFill/>
          <a:ln w="9525">
            <a:noFill/>
            <a:miter lim="800000"/>
            <a:headEnd/>
            <a:tailEnd/>
          </a:ln>
        </p:spPr>
      </p:pic>
      <p:pic>
        <p:nvPicPr>
          <p:cNvPr id="9" name="slide 14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rcRect/>
          <a:stretch>
            <a:fillRect/>
          </a:stretch>
        </p:blipFill>
        <p:spPr bwMode="auto">
          <a:xfrm>
            <a:off x="12745620" y="2377441"/>
            <a:ext cx="406208" cy="295835"/>
          </a:xfrm>
          <a:prstGeom prst="rect">
            <a:avLst/>
          </a:prstGeom>
          <a:noFill/>
          <a:ln w="9525">
            <a:noFill/>
            <a:miter lim="800000"/>
            <a:headEnd/>
            <a:tailEnd/>
          </a:ln>
        </p:spPr>
      </p:pic>
      <p:pic>
        <p:nvPicPr>
          <p:cNvPr id="11" name="slide 141-4.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cstate="print"/>
          <a:srcRect/>
          <a:stretch>
            <a:fillRect/>
          </a:stretch>
        </p:blipFill>
        <p:spPr bwMode="auto">
          <a:xfrm>
            <a:off x="12734186" y="3543301"/>
            <a:ext cx="406208" cy="295835"/>
          </a:xfrm>
          <a:prstGeom prst="rect">
            <a:avLst/>
          </a:prstGeom>
          <a:noFill/>
          <a:ln w="9525">
            <a:noFill/>
            <a:miter lim="800000"/>
            <a:headEnd/>
            <a:tailEnd/>
          </a:ln>
        </p:spPr>
      </p:pic>
      <p:pic>
        <p:nvPicPr>
          <p:cNvPr id="12" name="slide 141-5.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cstate="print"/>
          <a:srcRect/>
          <a:stretch>
            <a:fillRect/>
          </a:stretch>
        </p:blipFill>
        <p:spPr bwMode="auto">
          <a:xfrm>
            <a:off x="12734186" y="4343401"/>
            <a:ext cx="406208" cy="295835"/>
          </a:xfrm>
          <a:prstGeom prst="rect">
            <a:avLst/>
          </a:prstGeom>
          <a:noFill/>
          <a:ln w="9525">
            <a:noFill/>
            <a:miter lim="800000"/>
            <a:headEnd/>
            <a:tailEnd/>
          </a:ln>
        </p:spPr>
      </p:pic>
      <p:pic>
        <p:nvPicPr>
          <p:cNvPr id="13" name="slide 141-6.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cstate="print"/>
          <a:srcRect/>
          <a:stretch>
            <a:fillRect/>
          </a:stretch>
        </p:blipFill>
        <p:spPr bwMode="auto">
          <a:xfrm>
            <a:off x="12734186" y="5029201"/>
            <a:ext cx="406208" cy="295835"/>
          </a:xfrm>
          <a:prstGeom prst="rect">
            <a:avLst/>
          </a:prstGeom>
          <a:noFill/>
          <a:ln w="9525">
            <a:noFill/>
            <a:miter lim="800000"/>
            <a:headEnd/>
            <a:tailEnd/>
          </a:ln>
        </p:spPr>
      </p:pic>
      <p:sp>
        <p:nvSpPr>
          <p:cNvPr id="1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Summary</a:t>
            </a:r>
          </a:p>
        </p:txBody>
      </p:sp>
      <p:pic>
        <p:nvPicPr>
          <p:cNvPr id="14" name="slide 141-3.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cstate="print"/>
          <a:stretch>
            <a:fillRect/>
          </a:stretch>
        </p:blipFill>
        <p:spPr>
          <a:xfrm>
            <a:off x="12734186" y="2857500"/>
            <a:ext cx="406208" cy="304800"/>
          </a:xfrm>
          <a:prstGeom prst="rect">
            <a:avLst/>
          </a:prstGeom>
        </p:spPr>
      </p:pic>
      <p:pic>
        <p:nvPicPr>
          <p:cNvPr id="16" name="pause.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04165"/>
                                        </p:tgtEl>
                                        <p:attrNameLst>
                                          <p:attrName>style.visibility</p:attrName>
                                        </p:attrNameLst>
                                      </p:cBhvr>
                                      <p:to>
                                        <p:strVal val="visible"/>
                                      </p:to>
                                    </p:set>
                                    <p:animEffect transition="in" filter="fade">
                                      <p:cBhvr>
                                        <p:cTn id="9" dur="2000"/>
                                        <p:tgtEl>
                                          <p:spTgt spid="604165"/>
                                        </p:tgtEl>
                                      </p:cBhvr>
                                    </p:animEffect>
                                  </p:childTnLst>
                                </p:cTn>
                              </p:par>
                            </p:childTnLst>
                          </p:cTn>
                        </p:par>
                        <p:par>
                          <p:cTn id="10" fill="hold">
                            <p:stCondLst>
                              <p:cond delay="2000"/>
                            </p:stCondLst>
                            <p:childTnLst>
                              <p:par>
                                <p:cTn id="11" presetID="1" presetClass="mediacall" presetSubtype="0" fill="hold" nodeType="afterEffect">
                                  <p:stCondLst>
                                    <p:cond delay="500"/>
                                  </p:stCondLst>
                                  <p:childTnLst>
                                    <p:cmd type="call" cmd="playFrom(0.0)">
                                      <p:cBhvr>
                                        <p:cTn id="12" dur="2576" fill="hold"/>
                                        <p:tgtEl>
                                          <p:spTgt spid="8"/>
                                        </p:tgtEl>
                                      </p:cBhvr>
                                    </p:cmd>
                                  </p:childTnLst>
                                </p:cTn>
                              </p:par>
                            </p:childTnLst>
                          </p:cTn>
                        </p:par>
                        <p:par>
                          <p:cTn id="13" fill="hold">
                            <p:stCondLst>
                              <p:cond delay="5076"/>
                            </p:stCondLst>
                            <p:childTnLst>
                              <p:par>
                                <p:cTn id="14" presetID="10" presetClass="entr" presetSubtype="0" fill="hold" grpId="0" nodeType="afterEffect">
                                  <p:stCondLst>
                                    <p:cond delay="500"/>
                                  </p:stCondLst>
                                  <p:childTnLst>
                                    <p:set>
                                      <p:cBhvr>
                                        <p:cTn id="15" dur="1" fill="hold">
                                          <p:stCondLst>
                                            <p:cond delay="0"/>
                                          </p:stCondLst>
                                        </p:cTn>
                                        <p:tgtEl>
                                          <p:spTgt spid="604164">
                                            <p:txEl>
                                              <p:pRg st="0" end="0"/>
                                            </p:txEl>
                                          </p:spTgt>
                                        </p:tgtEl>
                                        <p:attrNameLst>
                                          <p:attrName>style.visibility</p:attrName>
                                        </p:attrNameLst>
                                      </p:cBhvr>
                                      <p:to>
                                        <p:strVal val="visible"/>
                                      </p:to>
                                    </p:set>
                                    <p:animEffect transition="in" filter="fade">
                                      <p:cBhvr>
                                        <p:cTn id="16" dur="2000"/>
                                        <p:tgtEl>
                                          <p:spTgt spid="604164">
                                            <p:txEl>
                                              <p:pRg st="0" end="0"/>
                                            </p:txEl>
                                          </p:spTgt>
                                        </p:tgtEl>
                                      </p:cBhvr>
                                    </p:animEffect>
                                  </p:childTnLst>
                                </p:cTn>
                              </p:par>
                            </p:childTnLst>
                          </p:cTn>
                        </p:par>
                        <p:par>
                          <p:cTn id="17" fill="hold">
                            <p:stCondLst>
                              <p:cond delay="7576"/>
                            </p:stCondLst>
                            <p:childTnLst>
                              <p:par>
                                <p:cTn id="18" presetID="1" presetClass="mediacall" presetSubtype="0" fill="hold" nodeType="afterEffect">
                                  <p:stCondLst>
                                    <p:cond delay="500"/>
                                  </p:stCondLst>
                                  <p:childTnLst>
                                    <p:cmd type="call" cmd="playFrom(0.0)">
                                      <p:cBhvr>
                                        <p:cTn id="19" dur="3296" fill="hold"/>
                                        <p:tgtEl>
                                          <p:spTgt spid="9"/>
                                        </p:tgtEl>
                                      </p:cBhvr>
                                    </p:cmd>
                                  </p:childTnLst>
                                </p:cTn>
                              </p:par>
                            </p:childTnLst>
                          </p:cTn>
                        </p:par>
                        <p:par>
                          <p:cTn id="20" fill="hold">
                            <p:stCondLst>
                              <p:cond delay="11372"/>
                            </p:stCondLst>
                            <p:childTnLst>
                              <p:par>
                                <p:cTn id="21" presetID="10" presetClass="entr" presetSubtype="0" fill="hold" grpId="0" nodeType="afterEffect">
                                  <p:stCondLst>
                                    <p:cond delay="500"/>
                                  </p:stCondLst>
                                  <p:childTnLst>
                                    <p:set>
                                      <p:cBhvr>
                                        <p:cTn id="22" dur="1" fill="hold">
                                          <p:stCondLst>
                                            <p:cond delay="0"/>
                                          </p:stCondLst>
                                        </p:cTn>
                                        <p:tgtEl>
                                          <p:spTgt spid="604164">
                                            <p:txEl>
                                              <p:pRg st="1" end="1"/>
                                            </p:txEl>
                                          </p:spTgt>
                                        </p:tgtEl>
                                        <p:attrNameLst>
                                          <p:attrName>style.visibility</p:attrName>
                                        </p:attrNameLst>
                                      </p:cBhvr>
                                      <p:to>
                                        <p:strVal val="visible"/>
                                      </p:to>
                                    </p:set>
                                    <p:animEffect transition="in" filter="fade">
                                      <p:cBhvr>
                                        <p:cTn id="23" dur="2000"/>
                                        <p:tgtEl>
                                          <p:spTgt spid="604164">
                                            <p:txEl>
                                              <p:pRg st="1" end="1"/>
                                            </p:txEl>
                                          </p:spTgt>
                                        </p:tgtEl>
                                      </p:cBhvr>
                                    </p:animEffect>
                                  </p:childTnLst>
                                </p:cTn>
                              </p:par>
                            </p:childTnLst>
                          </p:cTn>
                        </p:par>
                        <p:par>
                          <p:cTn id="24" fill="hold">
                            <p:stCondLst>
                              <p:cond delay="13872"/>
                            </p:stCondLst>
                            <p:childTnLst>
                              <p:par>
                                <p:cTn id="25" presetID="1" presetClass="mediacall" presetSubtype="0" fill="hold" nodeType="afterEffect">
                                  <p:stCondLst>
                                    <p:cond delay="500"/>
                                  </p:stCondLst>
                                  <p:childTnLst>
                                    <p:cmd type="call" cmd="playFrom(0.0)">
                                      <p:cBhvr>
                                        <p:cTn id="26" dur="5339" fill="hold"/>
                                        <p:tgtEl>
                                          <p:spTgt spid="14"/>
                                        </p:tgtEl>
                                      </p:cBhvr>
                                    </p:cmd>
                                  </p:childTnLst>
                                </p:cTn>
                              </p:par>
                            </p:childTnLst>
                          </p:cTn>
                        </p:par>
                        <p:par>
                          <p:cTn id="27" fill="hold">
                            <p:stCondLst>
                              <p:cond delay="19711"/>
                            </p:stCondLst>
                            <p:childTnLst>
                              <p:par>
                                <p:cTn id="28" presetID="10" presetClass="entr" presetSubtype="0" fill="hold" grpId="0" nodeType="afterEffect">
                                  <p:stCondLst>
                                    <p:cond delay="500"/>
                                  </p:stCondLst>
                                  <p:childTnLst>
                                    <p:set>
                                      <p:cBhvr>
                                        <p:cTn id="29" dur="1" fill="hold">
                                          <p:stCondLst>
                                            <p:cond delay="0"/>
                                          </p:stCondLst>
                                        </p:cTn>
                                        <p:tgtEl>
                                          <p:spTgt spid="604164">
                                            <p:txEl>
                                              <p:pRg st="2" end="2"/>
                                            </p:txEl>
                                          </p:spTgt>
                                        </p:tgtEl>
                                        <p:attrNameLst>
                                          <p:attrName>style.visibility</p:attrName>
                                        </p:attrNameLst>
                                      </p:cBhvr>
                                      <p:to>
                                        <p:strVal val="visible"/>
                                      </p:to>
                                    </p:set>
                                    <p:animEffect transition="in" filter="fade">
                                      <p:cBhvr>
                                        <p:cTn id="30" dur="2000"/>
                                        <p:tgtEl>
                                          <p:spTgt spid="604164">
                                            <p:txEl>
                                              <p:pRg st="2" end="2"/>
                                            </p:txEl>
                                          </p:spTgt>
                                        </p:tgtEl>
                                      </p:cBhvr>
                                    </p:animEffect>
                                  </p:childTnLst>
                                </p:cTn>
                              </p:par>
                            </p:childTnLst>
                          </p:cTn>
                        </p:par>
                        <p:par>
                          <p:cTn id="31" fill="hold">
                            <p:stCondLst>
                              <p:cond delay="22211"/>
                            </p:stCondLst>
                            <p:childTnLst>
                              <p:par>
                                <p:cTn id="32" presetID="1" presetClass="mediacall" presetSubtype="0" fill="hold" nodeType="afterEffect">
                                  <p:stCondLst>
                                    <p:cond delay="500"/>
                                  </p:stCondLst>
                                  <p:childTnLst>
                                    <p:cmd type="call" cmd="playFrom(0.0)">
                                      <p:cBhvr>
                                        <p:cTn id="33" dur="5897" fill="hold"/>
                                        <p:tgtEl>
                                          <p:spTgt spid="11"/>
                                        </p:tgtEl>
                                      </p:cBhvr>
                                    </p:cmd>
                                  </p:childTnLst>
                                </p:cTn>
                              </p:par>
                            </p:childTnLst>
                          </p:cTn>
                        </p:par>
                        <p:par>
                          <p:cTn id="34" fill="hold">
                            <p:stCondLst>
                              <p:cond delay="28608"/>
                            </p:stCondLst>
                            <p:childTnLst>
                              <p:par>
                                <p:cTn id="35" presetID="10" presetClass="entr" presetSubtype="0" fill="hold" grpId="0" nodeType="afterEffect">
                                  <p:stCondLst>
                                    <p:cond delay="500"/>
                                  </p:stCondLst>
                                  <p:childTnLst>
                                    <p:set>
                                      <p:cBhvr>
                                        <p:cTn id="36" dur="1" fill="hold">
                                          <p:stCondLst>
                                            <p:cond delay="0"/>
                                          </p:stCondLst>
                                        </p:cTn>
                                        <p:tgtEl>
                                          <p:spTgt spid="604164">
                                            <p:txEl>
                                              <p:pRg st="3" end="3"/>
                                            </p:txEl>
                                          </p:spTgt>
                                        </p:tgtEl>
                                        <p:attrNameLst>
                                          <p:attrName>style.visibility</p:attrName>
                                        </p:attrNameLst>
                                      </p:cBhvr>
                                      <p:to>
                                        <p:strVal val="visible"/>
                                      </p:to>
                                    </p:set>
                                    <p:animEffect transition="in" filter="fade">
                                      <p:cBhvr>
                                        <p:cTn id="37" dur="2000"/>
                                        <p:tgtEl>
                                          <p:spTgt spid="604164">
                                            <p:txEl>
                                              <p:pRg st="3" end="3"/>
                                            </p:txEl>
                                          </p:spTgt>
                                        </p:tgtEl>
                                      </p:cBhvr>
                                    </p:animEffect>
                                  </p:childTnLst>
                                </p:cTn>
                              </p:par>
                            </p:childTnLst>
                          </p:cTn>
                        </p:par>
                        <p:par>
                          <p:cTn id="38" fill="hold">
                            <p:stCondLst>
                              <p:cond delay="31108"/>
                            </p:stCondLst>
                            <p:childTnLst>
                              <p:par>
                                <p:cTn id="39" presetID="1" presetClass="mediacall" presetSubtype="0" fill="hold" nodeType="afterEffect">
                                  <p:stCondLst>
                                    <p:cond delay="500"/>
                                  </p:stCondLst>
                                  <p:childTnLst>
                                    <p:cmd type="call" cmd="playFrom(0.0)">
                                      <p:cBhvr>
                                        <p:cTn id="40" dur="11840" fill="hold"/>
                                        <p:tgtEl>
                                          <p:spTgt spid="12"/>
                                        </p:tgtEl>
                                      </p:cBhvr>
                                    </p:cmd>
                                  </p:childTnLst>
                                </p:cTn>
                              </p:par>
                            </p:childTnLst>
                          </p:cTn>
                        </p:par>
                        <p:par>
                          <p:cTn id="41" fill="hold">
                            <p:stCondLst>
                              <p:cond delay="43448"/>
                            </p:stCondLst>
                            <p:childTnLst>
                              <p:par>
                                <p:cTn id="42" presetID="10" presetClass="entr" presetSubtype="0" fill="hold" grpId="0" nodeType="afterEffect">
                                  <p:stCondLst>
                                    <p:cond delay="500"/>
                                  </p:stCondLst>
                                  <p:childTnLst>
                                    <p:set>
                                      <p:cBhvr>
                                        <p:cTn id="43" dur="1" fill="hold">
                                          <p:stCondLst>
                                            <p:cond delay="0"/>
                                          </p:stCondLst>
                                        </p:cTn>
                                        <p:tgtEl>
                                          <p:spTgt spid="604164">
                                            <p:txEl>
                                              <p:pRg st="4" end="4"/>
                                            </p:txEl>
                                          </p:spTgt>
                                        </p:tgtEl>
                                        <p:attrNameLst>
                                          <p:attrName>style.visibility</p:attrName>
                                        </p:attrNameLst>
                                      </p:cBhvr>
                                      <p:to>
                                        <p:strVal val="visible"/>
                                      </p:to>
                                    </p:set>
                                    <p:animEffect transition="in" filter="fade">
                                      <p:cBhvr>
                                        <p:cTn id="44" dur="2000"/>
                                        <p:tgtEl>
                                          <p:spTgt spid="604164">
                                            <p:txEl>
                                              <p:pRg st="4" end="4"/>
                                            </p:txEl>
                                          </p:spTgt>
                                        </p:tgtEl>
                                      </p:cBhvr>
                                    </p:animEffect>
                                  </p:childTnLst>
                                </p:cTn>
                              </p:par>
                            </p:childTnLst>
                          </p:cTn>
                        </p:par>
                        <p:par>
                          <p:cTn id="45" fill="hold">
                            <p:stCondLst>
                              <p:cond delay="45948"/>
                            </p:stCondLst>
                            <p:childTnLst>
                              <p:par>
                                <p:cTn id="46" presetID="1" presetClass="mediacall" presetSubtype="0" fill="hold" nodeType="afterEffect">
                                  <p:stCondLst>
                                    <p:cond delay="500"/>
                                  </p:stCondLst>
                                  <p:childTnLst>
                                    <p:cmd type="call" cmd="playFrom(0.0)">
                                      <p:cBhvr>
                                        <p:cTn id="47" dur="9752" fill="hold"/>
                                        <p:tgtEl>
                                          <p:spTgt spid="13"/>
                                        </p:tgtEl>
                                      </p:cBhvr>
                                    </p:cmd>
                                  </p:childTnLst>
                                </p:cTn>
                              </p:par>
                            </p:childTnLst>
                          </p:cTn>
                        </p:par>
                        <p:par>
                          <p:cTn id="48" fill="hold">
                            <p:stCondLst>
                              <p:cond delay="56200"/>
                            </p:stCondLst>
                            <p:childTnLst>
                              <p:par>
                                <p:cTn id="49" presetID="1" presetClass="mediacall" presetSubtype="0" fill="hold" nodeType="afterEffect">
                                  <p:stCondLst>
                                    <p:cond delay="5000"/>
                                  </p:stCondLst>
                                  <p:childTnLst>
                                    <p:cmd type="call" cmd="playFrom(0.0)">
                                      <p:cBhvr>
                                        <p:cTn id="50"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5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5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54"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5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56"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57" fill="hold" display="0">
                  <p:stCondLst>
                    <p:cond delay="indefinite"/>
                  </p:stCondLst>
                  <p:endCondLst>
                    <p:cond evt="onStopAudio" delay="0">
                      <p:tgtEl>
                        <p:sldTgt/>
                      </p:tgtEl>
                    </p:cond>
                  </p:endCondLst>
                </p:cTn>
                <p:tgtEl>
                  <p:spTgt spid="16"/>
                </p:tgtEl>
              </p:cMediaNode>
            </p:audio>
          </p:childTnLst>
        </p:cTn>
      </p:par>
    </p:tnLst>
    <p:bldLst>
      <p:bldP spid="604165" grpId="0"/>
      <p:bldP spid="604164" grpId="0" uiExpand="1" build="p"/>
      <p:bldP spid="1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4A9C1FB5-6940-4B78-8CCC-2C176D55B393}" type="slidenum">
              <a:rPr lang="en-US"/>
              <a:pPr>
                <a:defRPr/>
              </a:pPr>
              <a:t>142</a:t>
            </a:fld>
            <a:endParaRPr lang="en-US" dirty="0"/>
          </a:p>
        </p:txBody>
      </p:sp>
      <p:sp>
        <p:nvSpPr>
          <p:cNvPr id="606213"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Ten Steps to Acquire Case Depth </a:t>
            </a:r>
            <a:r>
              <a:rPr lang="en-US" i="1" dirty="0" smtClean="0">
                <a:solidFill>
                  <a:schemeClr val="tx1"/>
                </a:solidFill>
                <a:effectLst>
                  <a:outerShdw blurRad="38100" dist="38100" dir="2700000" algn="tl">
                    <a:srgbClr val="000000"/>
                  </a:outerShdw>
                </a:effectLst>
                <a:cs typeface="+mn-cs"/>
              </a:rPr>
              <a:t>Data</a:t>
            </a:r>
            <a:endParaRPr lang="en-US" sz="2200" i="1" dirty="0">
              <a:solidFill>
                <a:schemeClr val="tx1"/>
              </a:solidFill>
              <a:effectLst>
                <a:outerShdw blurRad="38100" dist="38100" dir="2700000" algn="tl">
                  <a:srgbClr val="000000"/>
                </a:outerShdw>
              </a:effectLst>
              <a:cs typeface="+mn-cs"/>
            </a:endParaRPr>
          </a:p>
        </p:txBody>
      </p:sp>
      <p:sp>
        <p:nvSpPr>
          <p:cNvPr id="606212" name="Text Box 4"/>
          <p:cNvSpPr txBox="1">
            <a:spLocks noChangeArrowheads="1"/>
          </p:cNvSpPr>
          <p:nvPr/>
        </p:nvSpPr>
        <p:spPr bwMode="auto">
          <a:xfrm>
            <a:off x="1341333" y="2377440"/>
            <a:ext cx="10722187" cy="3036971"/>
          </a:xfrm>
          <a:prstGeom prst="rect">
            <a:avLst/>
          </a:prstGeom>
          <a:noFill/>
          <a:ln w="9525" algn="ctr">
            <a:noFill/>
            <a:miter lim="800000"/>
            <a:headEnd/>
            <a:tailEnd/>
          </a:ln>
          <a:effectLst/>
        </p:spPr>
        <p:txBody>
          <a:bodyPr lIns="101841" tIns="50920" rIns="101841" bIns="50920">
            <a:spAutoFit/>
          </a:bodyPr>
          <a:lstStyle/>
          <a:p>
            <a:pPr marL="381908" indent="-381908" algn="just" eaLnBrk="0" hangingPunct="0">
              <a:spcBef>
                <a:spcPts val="669"/>
              </a:spcBef>
              <a:spcAft>
                <a:spcPts val="669"/>
              </a:spcAft>
              <a:buFontTx/>
              <a:buAutoNum type="arabicPeriod" startAt="6"/>
              <a:defRPr/>
            </a:pPr>
            <a:r>
              <a:rPr lang="en-US" dirty="0">
                <a:solidFill>
                  <a:schemeClr val="tx1"/>
                </a:solidFill>
                <a:effectLst>
                  <a:outerShdw blurRad="38100" dist="38100" dir="2700000" algn="tl">
                    <a:srgbClr val="000000"/>
                  </a:outerShdw>
                </a:effectLst>
                <a:cs typeface="+mn-cs"/>
              </a:rPr>
              <a:t>Enter “Yes” to collect reference data or “No” for production test data</a:t>
            </a:r>
            <a:endParaRPr lang="en-US" dirty="0">
              <a:solidFill>
                <a:schemeClr val="tx1"/>
              </a:solidFill>
              <a:effectLst>
                <a:outerShdw blurRad="38100" dist="38100" dir="2700000" algn="tl">
                  <a:srgbClr val="000000"/>
                </a:outerShdw>
              </a:effectLst>
            </a:endParaRPr>
          </a:p>
          <a:p>
            <a:pPr marL="381908" indent="-381908" algn="just" eaLnBrk="0" hangingPunct="0">
              <a:spcBef>
                <a:spcPts val="669"/>
              </a:spcBef>
              <a:spcAft>
                <a:spcPts val="669"/>
              </a:spcAft>
              <a:buFontTx/>
              <a:buAutoNum type="arabicPeriod" startAt="6"/>
              <a:defRPr/>
            </a:pPr>
            <a:r>
              <a:rPr lang="en-US" dirty="0">
                <a:solidFill>
                  <a:schemeClr val="tx1"/>
                </a:solidFill>
                <a:effectLst>
                  <a:outerShdw blurRad="38100" dist="38100" dir="2700000" algn="tl">
                    <a:srgbClr val="000000"/>
                  </a:outerShdw>
                </a:effectLst>
              </a:rPr>
              <a:t>Place a sufficient amount of couplant onto the test surface and position the search unit on the sample</a:t>
            </a:r>
          </a:p>
          <a:p>
            <a:pPr marL="381908" indent="-381908" algn="just" eaLnBrk="0" hangingPunct="0">
              <a:spcBef>
                <a:spcPts val="669"/>
              </a:spcBef>
              <a:spcAft>
                <a:spcPts val="669"/>
              </a:spcAft>
              <a:buFontTx/>
              <a:buAutoNum type="arabicPeriod" startAt="6"/>
              <a:defRPr/>
            </a:pPr>
            <a:r>
              <a:rPr lang="en-US" dirty="0">
                <a:effectLst>
                  <a:outerShdw blurRad="38100" dist="38100" dir="2700000" algn="tl">
                    <a:srgbClr val="000000"/>
                  </a:outerShdw>
                </a:effectLst>
              </a:rPr>
              <a:t>Click the Start button (or </a:t>
            </a:r>
            <a:r>
              <a:rPr lang="en-US" b="1" dirty="0">
                <a:solidFill>
                  <a:srgbClr val="FFFF00"/>
                </a:solidFill>
                <a:latin typeface="Keystrokes MT" pitchFamily="2" charset="2"/>
                <a:sym typeface="Keystrokes MT" pitchFamily="2" charset="2"/>
              </a:rPr>
              <a:t></a:t>
            </a:r>
            <a:r>
              <a:rPr lang="en-US" dirty="0">
                <a:solidFill>
                  <a:schemeClr val="tx1"/>
                </a:solidFill>
                <a:effectLst>
                  <a:outerShdw blurRad="38100" dist="38100" dir="2700000" algn="tl">
                    <a:srgbClr val="000000"/>
                  </a:outerShdw>
                </a:effectLst>
              </a:rPr>
              <a:t>) and slightly quiver the search unit in the inspection area to obtain a stable A-Scan image and depth reading</a:t>
            </a:r>
          </a:p>
          <a:p>
            <a:pPr marL="381908" indent="-381908" algn="just" eaLnBrk="0" hangingPunct="0">
              <a:spcBef>
                <a:spcPts val="669"/>
              </a:spcBef>
              <a:spcAft>
                <a:spcPts val="669"/>
              </a:spcAft>
              <a:buFontTx/>
              <a:buAutoNum type="arabicPeriod" startAt="6"/>
              <a:defRPr/>
            </a:pPr>
            <a:r>
              <a:rPr lang="en-US" dirty="0">
                <a:solidFill>
                  <a:schemeClr val="tx1"/>
                </a:solidFill>
                <a:effectLst>
                  <a:outerShdw blurRad="38100" dist="38100" dir="2700000" algn="tl">
                    <a:srgbClr val="000000"/>
                  </a:outerShdw>
                </a:effectLst>
              </a:rPr>
              <a:t>Press the Stop button (or </a:t>
            </a:r>
            <a:r>
              <a:rPr lang="en-US" b="1" dirty="0">
                <a:solidFill>
                  <a:srgbClr val="FFFF00"/>
                </a:solidFill>
                <a:latin typeface="Keystrokes MT" pitchFamily="2" charset="2"/>
                <a:sym typeface="Keystrokes MT" pitchFamily="2" charset="2"/>
              </a:rPr>
              <a:t></a:t>
            </a:r>
            <a:r>
              <a:rPr lang="en-US" dirty="0">
                <a:solidFill>
                  <a:schemeClr val="tx1"/>
                </a:solidFill>
                <a:effectLst>
                  <a:outerShdw blurRad="38100" dist="38100" dir="2700000" algn="tl">
                    <a:srgbClr val="000000"/>
                  </a:outerShdw>
                </a:effectLst>
              </a:rPr>
              <a:t>) and proceed to the next feature by clicking the Next button or </a:t>
            </a:r>
            <a:r>
              <a:rPr lang="en-US" b="1" dirty="0">
                <a:solidFill>
                  <a:srgbClr val="FFFF00"/>
                </a:solidFill>
                <a:latin typeface="Keystrokes MT" pitchFamily="2" charset="2"/>
                <a:sym typeface="Keystrokes MT" pitchFamily="2" charset="2"/>
              </a:rPr>
              <a:t></a:t>
            </a:r>
            <a:r>
              <a:rPr lang="en-US" dirty="0">
                <a:effectLst>
                  <a:outerShdw blurRad="38100" dist="38100" dir="2700000" algn="tl">
                    <a:srgbClr val="000000"/>
                  </a:outerShdw>
                </a:effectLst>
                <a:sym typeface="Keystroke" pitchFamily="18" charset="2"/>
              </a:rPr>
              <a:t> </a:t>
            </a:r>
            <a:r>
              <a:rPr lang="en-US" dirty="0">
                <a:solidFill>
                  <a:schemeClr val="tx1"/>
                </a:solidFill>
                <a:effectLst>
                  <a:outerShdw blurRad="38100" dist="38100" dir="2700000" algn="tl">
                    <a:srgbClr val="000000"/>
                  </a:outerShdw>
                </a:effectLst>
                <a:sym typeface="Keystroke" pitchFamily="18" charset="2"/>
              </a:rPr>
              <a:t>key</a:t>
            </a:r>
            <a:endParaRPr lang="en-US" dirty="0">
              <a:solidFill>
                <a:schemeClr val="tx1"/>
              </a:solidFill>
              <a:effectLst>
                <a:outerShdw blurRad="38100" dist="38100" dir="2700000" algn="tl">
                  <a:srgbClr val="000000"/>
                </a:outerShdw>
              </a:effectLst>
            </a:endParaRPr>
          </a:p>
          <a:p>
            <a:pPr marL="381908" indent="-381908" algn="just" eaLnBrk="0" hangingPunct="0">
              <a:spcBef>
                <a:spcPts val="669"/>
              </a:spcBef>
              <a:spcAft>
                <a:spcPts val="669"/>
              </a:spcAft>
              <a:buFontTx/>
              <a:buAutoNum type="arabicPeriod" startAt="6"/>
              <a:defRPr/>
            </a:pPr>
            <a:r>
              <a:rPr lang="en-US" dirty="0">
                <a:solidFill>
                  <a:schemeClr val="tx1"/>
                </a:solidFill>
                <a:effectLst>
                  <a:outerShdw blurRad="38100" dist="38100" dir="2700000" algn="tl">
                    <a:srgbClr val="000000"/>
                  </a:outerShdw>
                </a:effectLst>
              </a:rPr>
              <a:t>After the test data are collected for all features, the inspection data is saved to disk and the test report is ready for printing</a:t>
            </a:r>
          </a:p>
        </p:txBody>
      </p:sp>
      <p:pic>
        <p:nvPicPr>
          <p:cNvPr id="7" name="slide 14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rcRect/>
          <a:stretch>
            <a:fillRect/>
          </a:stretch>
        </p:blipFill>
        <p:spPr bwMode="auto">
          <a:xfrm>
            <a:off x="12734186" y="2514601"/>
            <a:ext cx="406208" cy="295835"/>
          </a:xfrm>
          <a:prstGeom prst="rect">
            <a:avLst/>
          </a:prstGeom>
          <a:noFill/>
          <a:ln w="9525">
            <a:noFill/>
            <a:miter lim="800000"/>
            <a:headEnd/>
            <a:tailEnd/>
          </a:ln>
        </p:spPr>
      </p:pic>
      <p:pic>
        <p:nvPicPr>
          <p:cNvPr id="8" name="slide 14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rcRect/>
          <a:stretch>
            <a:fillRect/>
          </a:stretch>
        </p:blipFill>
        <p:spPr bwMode="auto">
          <a:xfrm>
            <a:off x="12734186" y="2995334"/>
            <a:ext cx="406208" cy="295835"/>
          </a:xfrm>
          <a:prstGeom prst="rect">
            <a:avLst/>
          </a:prstGeom>
          <a:noFill/>
          <a:ln w="9525">
            <a:noFill/>
            <a:miter lim="800000"/>
            <a:headEnd/>
            <a:tailEnd/>
          </a:ln>
        </p:spPr>
      </p:pic>
      <p:pic>
        <p:nvPicPr>
          <p:cNvPr id="9" name="slide 142-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rcRect/>
          <a:stretch>
            <a:fillRect/>
          </a:stretch>
        </p:blipFill>
        <p:spPr bwMode="auto">
          <a:xfrm>
            <a:off x="12734186" y="3623983"/>
            <a:ext cx="406208" cy="295835"/>
          </a:xfrm>
          <a:prstGeom prst="rect">
            <a:avLst/>
          </a:prstGeom>
          <a:noFill/>
          <a:ln w="9525">
            <a:noFill/>
            <a:miter lim="800000"/>
            <a:headEnd/>
            <a:tailEnd/>
          </a:ln>
        </p:spPr>
      </p:pic>
      <p:pic>
        <p:nvPicPr>
          <p:cNvPr id="10" name="slide 142-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rcRect/>
          <a:stretch>
            <a:fillRect/>
          </a:stretch>
        </p:blipFill>
        <p:spPr bwMode="auto">
          <a:xfrm>
            <a:off x="12734186" y="4289614"/>
            <a:ext cx="406208" cy="295835"/>
          </a:xfrm>
          <a:prstGeom prst="rect">
            <a:avLst/>
          </a:prstGeom>
          <a:noFill/>
          <a:ln w="9525">
            <a:noFill/>
            <a:miter lim="800000"/>
            <a:headEnd/>
            <a:tailEnd/>
          </a:ln>
        </p:spPr>
      </p:pic>
      <p:pic>
        <p:nvPicPr>
          <p:cNvPr id="11" name="slide 142-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rcRect/>
          <a:stretch>
            <a:fillRect/>
          </a:stretch>
        </p:blipFill>
        <p:spPr bwMode="auto">
          <a:xfrm>
            <a:off x="12734186" y="5066182"/>
            <a:ext cx="406208" cy="295835"/>
          </a:xfrm>
          <a:prstGeom prst="rect">
            <a:avLst/>
          </a:prstGeom>
          <a:noFill/>
          <a:ln w="9525">
            <a:noFill/>
            <a:miter lim="800000"/>
            <a:headEnd/>
            <a:tailEnd/>
          </a:ln>
        </p:spPr>
      </p:pic>
      <p:sp>
        <p:nvSpPr>
          <p:cNvPr id="13" name="TextBox 12"/>
          <p:cNvSpPr txBox="1"/>
          <p:nvPr/>
        </p:nvSpPr>
        <p:spPr>
          <a:xfrm>
            <a:off x="1341333" y="5768791"/>
            <a:ext cx="10722187" cy="603198"/>
          </a:xfrm>
          <a:prstGeom prst="rect">
            <a:avLst/>
          </a:prstGeom>
          <a:noFill/>
        </p:spPr>
        <p:txBody>
          <a:bodyPr lIns="100544" tIns="54842" rIns="100544" bIns="54842">
            <a:spAutoFit/>
          </a:bodyPr>
          <a:lstStyle/>
          <a:p>
            <a:pPr algn="just" eaLnBrk="0" hangingPunct="0">
              <a:defRPr/>
            </a:pPr>
            <a:r>
              <a:rPr lang="en-US" sz="1600" dirty="0">
                <a:solidFill>
                  <a:schemeClr val="tx1"/>
                </a:solidFill>
                <a:effectLst>
                  <a:outerShdw blurRad="38100" dist="38100" dir="2700000" algn="tl">
                    <a:srgbClr val="000000"/>
                  </a:outerShdw>
                </a:effectLst>
              </a:rPr>
              <a:t>To avoid short-circuit damage to the pulser/receiver board, never connect or disconnect RF cables from the transducer or the system during data-acquisition; always stop data-collection before changing transducers or cables!</a:t>
            </a:r>
          </a:p>
        </p:txBody>
      </p:sp>
      <p:pic>
        <p:nvPicPr>
          <p:cNvPr id="15" name="warning-2.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cstate="print"/>
          <a:srcRect/>
          <a:stretch>
            <a:fillRect/>
          </a:stretch>
        </p:blipFill>
        <p:spPr bwMode="auto">
          <a:xfrm>
            <a:off x="12734186" y="5998370"/>
            <a:ext cx="406208" cy="295835"/>
          </a:xfrm>
          <a:prstGeom prst="rect">
            <a:avLst/>
          </a:prstGeom>
          <a:noFill/>
          <a:ln w="9525">
            <a:noFill/>
            <a:miter lim="800000"/>
            <a:headEnd/>
            <a:tailEnd/>
          </a:ln>
        </p:spPr>
      </p:pic>
      <p:sp>
        <p:nvSpPr>
          <p:cNvPr id="14"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Summary</a:t>
            </a:r>
          </a:p>
        </p:txBody>
      </p:sp>
      <p:pic>
        <p:nvPicPr>
          <p:cNvPr id="16" name="pause.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3"/>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500"/>
                                  </p:stCondLst>
                                  <p:childTnLst>
                                    <p:set>
                                      <p:cBhvr>
                                        <p:cTn id="11" dur="1" fill="hold">
                                          <p:stCondLst>
                                            <p:cond delay="0"/>
                                          </p:stCondLst>
                                        </p:cTn>
                                        <p:tgtEl>
                                          <p:spTgt spid="606212">
                                            <p:txEl>
                                              <p:pRg st="0" end="0"/>
                                            </p:txEl>
                                          </p:spTgt>
                                        </p:tgtEl>
                                        <p:attrNameLst>
                                          <p:attrName>style.visibility</p:attrName>
                                        </p:attrNameLst>
                                      </p:cBhvr>
                                      <p:to>
                                        <p:strVal val="visible"/>
                                      </p:to>
                                    </p:set>
                                    <p:animEffect transition="in" filter="fade">
                                      <p:cBhvr>
                                        <p:cTn id="12" dur="2000"/>
                                        <p:tgtEl>
                                          <p:spTgt spid="606212">
                                            <p:txEl>
                                              <p:pRg st="0" end="0"/>
                                            </p:txEl>
                                          </p:spTgt>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5432" fill="hold"/>
                                        <p:tgtEl>
                                          <p:spTgt spid="7"/>
                                        </p:tgtEl>
                                      </p:cBhvr>
                                    </p:cmd>
                                  </p:childTnLst>
                                </p:cTn>
                              </p:par>
                            </p:childTnLst>
                          </p:cTn>
                        </p:par>
                        <p:par>
                          <p:cTn id="16" fill="hold">
                            <p:stCondLst>
                              <p:cond delay="8432"/>
                            </p:stCondLst>
                            <p:childTnLst>
                              <p:par>
                                <p:cTn id="17" presetID="10" presetClass="entr" presetSubtype="0" fill="hold" grpId="0" nodeType="afterEffect">
                                  <p:stCondLst>
                                    <p:cond delay="500"/>
                                  </p:stCondLst>
                                  <p:childTnLst>
                                    <p:set>
                                      <p:cBhvr>
                                        <p:cTn id="18" dur="1" fill="hold">
                                          <p:stCondLst>
                                            <p:cond delay="0"/>
                                          </p:stCondLst>
                                        </p:cTn>
                                        <p:tgtEl>
                                          <p:spTgt spid="606212">
                                            <p:txEl>
                                              <p:pRg st="1" end="1"/>
                                            </p:txEl>
                                          </p:spTgt>
                                        </p:tgtEl>
                                        <p:attrNameLst>
                                          <p:attrName>style.visibility</p:attrName>
                                        </p:attrNameLst>
                                      </p:cBhvr>
                                      <p:to>
                                        <p:strVal val="visible"/>
                                      </p:to>
                                    </p:set>
                                    <p:animEffect transition="in" filter="fade">
                                      <p:cBhvr>
                                        <p:cTn id="19" dur="2000"/>
                                        <p:tgtEl>
                                          <p:spTgt spid="606212">
                                            <p:txEl>
                                              <p:pRg st="1" end="1"/>
                                            </p:txEl>
                                          </p:spTgt>
                                        </p:tgtEl>
                                      </p:cBhvr>
                                    </p:animEffect>
                                  </p:childTnLst>
                                </p:cTn>
                              </p:par>
                            </p:childTnLst>
                          </p:cTn>
                        </p:par>
                        <p:par>
                          <p:cTn id="20" fill="hold">
                            <p:stCondLst>
                              <p:cond delay="10932"/>
                            </p:stCondLst>
                            <p:childTnLst>
                              <p:par>
                                <p:cTn id="21" presetID="1" presetClass="mediacall" presetSubtype="0" fill="hold" nodeType="afterEffect">
                                  <p:stCondLst>
                                    <p:cond delay="500"/>
                                  </p:stCondLst>
                                  <p:childTnLst>
                                    <p:cmd type="call" cmd="playFrom(0.0)">
                                      <p:cBhvr>
                                        <p:cTn id="22" dur="6082" fill="hold"/>
                                        <p:tgtEl>
                                          <p:spTgt spid="8"/>
                                        </p:tgtEl>
                                      </p:cBhvr>
                                    </p:cmd>
                                  </p:childTnLst>
                                </p:cTn>
                              </p:par>
                            </p:childTnLst>
                          </p:cTn>
                        </p:par>
                        <p:par>
                          <p:cTn id="23" fill="hold">
                            <p:stCondLst>
                              <p:cond delay="17514"/>
                            </p:stCondLst>
                            <p:childTnLst>
                              <p:par>
                                <p:cTn id="24" presetID="10" presetClass="entr" presetSubtype="0" fill="hold" grpId="0" nodeType="afterEffect">
                                  <p:stCondLst>
                                    <p:cond delay="500"/>
                                  </p:stCondLst>
                                  <p:childTnLst>
                                    <p:set>
                                      <p:cBhvr>
                                        <p:cTn id="25" dur="1" fill="hold">
                                          <p:stCondLst>
                                            <p:cond delay="0"/>
                                          </p:stCondLst>
                                        </p:cTn>
                                        <p:tgtEl>
                                          <p:spTgt spid="606212">
                                            <p:txEl>
                                              <p:pRg st="2" end="2"/>
                                            </p:txEl>
                                          </p:spTgt>
                                        </p:tgtEl>
                                        <p:attrNameLst>
                                          <p:attrName>style.visibility</p:attrName>
                                        </p:attrNameLst>
                                      </p:cBhvr>
                                      <p:to>
                                        <p:strVal val="visible"/>
                                      </p:to>
                                    </p:set>
                                    <p:animEffect transition="in" filter="fade">
                                      <p:cBhvr>
                                        <p:cTn id="26" dur="2000"/>
                                        <p:tgtEl>
                                          <p:spTgt spid="606212">
                                            <p:txEl>
                                              <p:pRg st="2" end="2"/>
                                            </p:txEl>
                                          </p:spTgt>
                                        </p:tgtEl>
                                      </p:cBhvr>
                                    </p:animEffect>
                                  </p:childTnLst>
                                </p:cTn>
                              </p:par>
                            </p:childTnLst>
                          </p:cTn>
                        </p:par>
                        <p:par>
                          <p:cTn id="27" fill="hold">
                            <p:stCondLst>
                              <p:cond delay="20014"/>
                            </p:stCondLst>
                            <p:childTnLst>
                              <p:par>
                                <p:cTn id="28" presetID="1" presetClass="mediacall" presetSubtype="0" fill="hold" nodeType="afterEffect">
                                  <p:stCondLst>
                                    <p:cond delay="500"/>
                                  </p:stCondLst>
                                  <p:childTnLst>
                                    <p:cmd type="call" cmd="playFrom(0.0)">
                                      <p:cBhvr>
                                        <p:cTn id="29" dur="9008" fill="hold"/>
                                        <p:tgtEl>
                                          <p:spTgt spid="9"/>
                                        </p:tgtEl>
                                      </p:cBhvr>
                                    </p:cmd>
                                  </p:childTnLst>
                                </p:cTn>
                              </p:par>
                            </p:childTnLst>
                          </p:cTn>
                        </p:par>
                        <p:par>
                          <p:cTn id="30" fill="hold">
                            <p:stCondLst>
                              <p:cond delay="29522"/>
                            </p:stCondLst>
                            <p:childTnLst>
                              <p:par>
                                <p:cTn id="31" presetID="10" presetClass="entr" presetSubtype="0" fill="hold" grpId="0" nodeType="afterEffect">
                                  <p:stCondLst>
                                    <p:cond delay="500"/>
                                  </p:stCondLst>
                                  <p:childTnLst>
                                    <p:set>
                                      <p:cBhvr>
                                        <p:cTn id="32" dur="1" fill="hold">
                                          <p:stCondLst>
                                            <p:cond delay="0"/>
                                          </p:stCondLst>
                                        </p:cTn>
                                        <p:tgtEl>
                                          <p:spTgt spid="606212">
                                            <p:txEl>
                                              <p:pRg st="3" end="3"/>
                                            </p:txEl>
                                          </p:spTgt>
                                        </p:tgtEl>
                                        <p:attrNameLst>
                                          <p:attrName>style.visibility</p:attrName>
                                        </p:attrNameLst>
                                      </p:cBhvr>
                                      <p:to>
                                        <p:strVal val="visible"/>
                                      </p:to>
                                    </p:set>
                                    <p:animEffect transition="in" filter="fade">
                                      <p:cBhvr>
                                        <p:cTn id="33" dur="2000"/>
                                        <p:tgtEl>
                                          <p:spTgt spid="606212">
                                            <p:txEl>
                                              <p:pRg st="3" end="3"/>
                                            </p:txEl>
                                          </p:spTgt>
                                        </p:tgtEl>
                                      </p:cBhvr>
                                    </p:animEffect>
                                  </p:childTnLst>
                                </p:cTn>
                              </p:par>
                            </p:childTnLst>
                          </p:cTn>
                        </p:par>
                        <p:par>
                          <p:cTn id="34" fill="hold">
                            <p:stCondLst>
                              <p:cond delay="32022"/>
                            </p:stCondLst>
                            <p:childTnLst>
                              <p:par>
                                <p:cTn id="35" presetID="1" presetClass="mediacall" presetSubtype="0" fill="hold" nodeType="afterEffect">
                                  <p:stCondLst>
                                    <p:cond delay="500"/>
                                  </p:stCondLst>
                                  <p:childTnLst>
                                    <p:cmd type="call" cmd="playFrom(0.0)">
                                      <p:cBhvr>
                                        <p:cTn id="36" dur="7290" fill="hold"/>
                                        <p:tgtEl>
                                          <p:spTgt spid="10"/>
                                        </p:tgtEl>
                                      </p:cBhvr>
                                    </p:cmd>
                                  </p:childTnLst>
                                </p:cTn>
                              </p:par>
                            </p:childTnLst>
                          </p:cTn>
                        </p:par>
                        <p:par>
                          <p:cTn id="37" fill="hold">
                            <p:stCondLst>
                              <p:cond delay="39812"/>
                            </p:stCondLst>
                            <p:childTnLst>
                              <p:par>
                                <p:cTn id="38" presetID="10" presetClass="entr" presetSubtype="0" fill="hold" grpId="0" nodeType="afterEffect">
                                  <p:stCondLst>
                                    <p:cond delay="500"/>
                                  </p:stCondLst>
                                  <p:childTnLst>
                                    <p:set>
                                      <p:cBhvr>
                                        <p:cTn id="39" dur="1" fill="hold">
                                          <p:stCondLst>
                                            <p:cond delay="0"/>
                                          </p:stCondLst>
                                        </p:cTn>
                                        <p:tgtEl>
                                          <p:spTgt spid="606212">
                                            <p:txEl>
                                              <p:pRg st="4" end="4"/>
                                            </p:txEl>
                                          </p:spTgt>
                                        </p:tgtEl>
                                        <p:attrNameLst>
                                          <p:attrName>style.visibility</p:attrName>
                                        </p:attrNameLst>
                                      </p:cBhvr>
                                      <p:to>
                                        <p:strVal val="visible"/>
                                      </p:to>
                                    </p:set>
                                    <p:animEffect transition="in" filter="fade">
                                      <p:cBhvr>
                                        <p:cTn id="40" dur="2000"/>
                                        <p:tgtEl>
                                          <p:spTgt spid="606212">
                                            <p:txEl>
                                              <p:pRg st="4" end="4"/>
                                            </p:txEl>
                                          </p:spTgt>
                                        </p:tgtEl>
                                      </p:cBhvr>
                                    </p:animEffect>
                                  </p:childTnLst>
                                </p:cTn>
                              </p:par>
                            </p:childTnLst>
                          </p:cTn>
                        </p:par>
                        <p:par>
                          <p:cTn id="41" fill="hold">
                            <p:stCondLst>
                              <p:cond delay="42312"/>
                            </p:stCondLst>
                            <p:childTnLst>
                              <p:par>
                                <p:cTn id="42" presetID="1" presetClass="mediacall" presetSubtype="0" fill="hold" nodeType="afterEffect">
                                  <p:stCondLst>
                                    <p:cond delay="500"/>
                                  </p:stCondLst>
                                  <p:childTnLst>
                                    <p:cmd type="call" cmd="playFrom(0.0)">
                                      <p:cBhvr>
                                        <p:cTn id="43" dur="7893" fill="hold"/>
                                        <p:tgtEl>
                                          <p:spTgt spid="11"/>
                                        </p:tgtEl>
                                      </p:cBhvr>
                                    </p:cmd>
                                  </p:childTnLst>
                                </p:cTn>
                              </p:par>
                            </p:childTnLst>
                          </p:cTn>
                        </p:par>
                        <p:par>
                          <p:cTn id="44" fill="hold">
                            <p:stCondLst>
                              <p:cond delay="50705"/>
                            </p:stCondLst>
                            <p:childTnLst>
                              <p:par>
                                <p:cTn id="45" presetID="10" presetClass="entr" presetSubtype="0" fill="hold" grpId="0" nodeType="afterEffect">
                                  <p:stCondLst>
                                    <p:cond delay="5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childTnLst>
                          </p:cTn>
                        </p:par>
                        <p:par>
                          <p:cTn id="48" fill="hold">
                            <p:stCondLst>
                              <p:cond delay="53205"/>
                            </p:stCondLst>
                            <p:childTnLst>
                              <p:par>
                                <p:cTn id="49" presetID="1" presetClass="mediacall" presetSubtype="0" fill="hold" nodeType="afterEffect">
                                  <p:stCondLst>
                                    <p:cond delay="500"/>
                                  </p:stCondLst>
                                  <p:childTnLst>
                                    <p:cmd type="call" cmd="playFrom(0.0)">
                                      <p:cBhvr>
                                        <p:cTn id="50" dur="15370" fill="hold"/>
                                        <p:tgtEl>
                                          <p:spTgt spid="15"/>
                                        </p:tgtEl>
                                      </p:cBhvr>
                                    </p:cmd>
                                  </p:childTnLst>
                                </p:cTn>
                              </p:par>
                            </p:childTnLst>
                          </p:cTn>
                        </p:par>
                        <p:par>
                          <p:cTn id="51" fill="hold">
                            <p:stCondLst>
                              <p:cond delay="69075"/>
                            </p:stCondLst>
                            <p:childTnLst>
                              <p:par>
                                <p:cTn id="52" presetID="1" presetClass="mediacall" presetSubtype="0" fill="hold" nodeType="afterEffect">
                                  <p:stCondLst>
                                    <p:cond delay="5000"/>
                                  </p:stCondLst>
                                  <p:childTnLst>
                                    <p:cmd type="call" cmd="playFrom(0.0)">
                                      <p:cBhvr>
                                        <p:cTn id="53"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4"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5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5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5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5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5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mute="1" showWhenStopped="0">
                <p:cTn id="60" fill="hold" display="0">
                  <p:stCondLst>
                    <p:cond delay="indefinite"/>
                  </p:stCondLst>
                  <p:endCondLst>
                    <p:cond evt="onStopAudio" delay="0">
                      <p:tgtEl>
                        <p:sldTgt/>
                      </p:tgtEl>
                    </p:cond>
                  </p:endCondLst>
                </p:cTn>
                <p:tgtEl>
                  <p:spTgt spid="16"/>
                </p:tgtEl>
              </p:cMediaNode>
            </p:audio>
          </p:childTnLst>
        </p:cTn>
      </p:par>
    </p:tnLst>
    <p:bldLst>
      <p:bldP spid="606213" grpId="0"/>
      <p:bldP spid="606212" grpId="0" uiExpand="1" build="p"/>
      <p:bldP spid="13" grpId="0"/>
      <p:bldP spid="1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566439FB-297F-427C-B0E2-F9BBD9867BD5}" type="slidenum">
              <a:rPr lang="en-US"/>
              <a:pPr>
                <a:defRPr/>
              </a:pPr>
              <a:t>143</a:t>
            </a:fld>
            <a:endParaRPr lang="en-US" dirty="0"/>
          </a:p>
        </p:txBody>
      </p:sp>
      <p:sp>
        <p:nvSpPr>
          <p:cNvPr id="59699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0825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License Agreement</a:t>
            </a:r>
          </a:p>
        </p:txBody>
      </p:sp>
      <p:sp>
        <p:nvSpPr>
          <p:cNvPr id="60826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Grant of License</a:t>
            </a:r>
            <a:endParaRPr lang="en-US" sz="2200" i="1" dirty="0">
              <a:solidFill>
                <a:schemeClr val="tx1"/>
              </a:solidFill>
              <a:effectLst>
                <a:outerShdw blurRad="38100" dist="38100" dir="2700000" algn="tl">
                  <a:srgbClr val="000000"/>
                </a:outerShdw>
              </a:effectLst>
              <a:cs typeface="+mn-cs"/>
            </a:endParaRPr>
          </a:p>
        </p:txBody>
      </p:sp>
      <p:sp>
        <p:nvSpPr>
          <p:cNvPr id="608262" name="Text Box 6"/>
          <p:cNvSpPr txBox="1">
            <a:spLocks noChangeArrowheads="1"/>
          </p:cNvSpPr>
          <p:nvPr/>
        </p:nvSpPr>
        <p:spPr bwMode="auto">
          <a:xfrm>
            <a:off x="1341333" y="2377441"/>
            <a:ext cx="10722187" cy="2221363"/>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Quality Network Inc.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grants you the nonexclusive and nontransferable right during the term of this agreement to use this material only for your own benefit and the benefit of your organization.</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This means that the following may use this material: (I) your company (at any site owned and operated by your company); (II) its subsidiaries or other related entities; and (III) a consultant to your company or related entities, if the consultant has entered into a contract agreeing not to disclose the material outside of its organization or to use the material for its own benefit or the benefit of any party other than your company.</a:t>
            </a:r>
          </a:p>
        </p:txBody>
      </p:sp>
      <p:pic>
        <p:nvPicPr>
          <p:cNvPr id="8" name="slide 14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12742970" y="1429871"/>
            <a:ext cx="406208" cy="295835"/>
          </a:xfrm>
          <a:prstGeom prst="rect">
            <a:avLst/>
          </a:prstGeom>
          <a:noFill/>
          <a:ln w="9525">
            <a:noFill/>
            <a:miter lim="800000"/>
            <a:headEnd/>
            <a:tailEnd/>
          </a:ln>
        </p:spPr>
      </p:pic>
      <p:pic>
        <p:nvPicPr>
          <p:cNvPr id="9"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0"/>
                                  </p:stCondLst>
                                  <p:childTnLst>
                                    <p:cmd type="call" cmd="playFrom(0.0)">
                                      <p:cBhvr>
                                        <p:cTn id="6" dur="25030" fill="hold"/>
                                        <p:tgtEl>
                                          <p:spTgt spid="8"/>
                                        </p:tgtEl>
                                      </p:cBhvr>
                                    </p:cmd>
                                  </p:childTnLst>
                                </p:cTn>
                              </p:par>
                            </p:childTnLst>
                          </p:cTn>
                        </p:par>
                        <p:par>
                          <p:cTn id="7" fill="hold">
                            <p:stCondLst>
                              <p:cond delay="27030"/>
                            </p:stCondLst>
                            <p:childTnLst>
                              <p:par>
                                <p:cTn id="8" presetID="10" presetClass="entr" presetSubtype="0" fill="hold" grpId="0" nodeType="afterEffect">
                                  <p:stCondLst>
                                    <p:cond delay="0"/>
                                  </p:stCondLst>
                                  <p:childTnLst>
                                    <p:set>
                                      <p:cBhvr>
                                        <p:cTn id="9" dur="1" fill="hold">
                                          <p:stCondLst>
                                            <p:cond delay="0"/>
                                          </p:stCondLst>
                                        </p:cTn>
                                        <p:tgtEl>
                                          <p:spTgt spid="608259"/>
                                        </p:tgtEl>
                                        <p:attrNameLst>
                                          <p:attrName>style.visibility</p:attrName>
                                        </p:attrNameLst>
                                      </p:cBhvr>
                                      <p:to>
                                        <p:strVal val="visible"/>
                                      </p:to>
                                    </p:set>
                                    <p:animEffect transition="in" filter="fade">
                                      <p:cBhvr>
                                        <p:cTn id="10" dur="2000"/>
                                        <p:tgtEl>
                                          <p:spTgt spid="6082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8260"/>
                                        </p:tgtEl>
                                        <p:attrNameLst>
                                          <p:attrName>style.visibility</p:attrName>
                                        </p:attrNameLst>
                                      </p:cBhvr>
                                      <p:to>
                                        <p:strVal val="visible"/>
                                      </p:to>
                                    </p:set>
                                    <p:animEffect transition="in" filter="fade">
                                      <p:cBhvr>
                                        <p:cTn id="13" dur="2000"/>
                                        <p:tgtEl>
                                          <p:spTgt spid="608260"/>
                                        </p:tgtEl>
                                      </p:cBhvr>
                                    </p:animEffect>
                                  </p:childTnLst>
                                </p:cTn>
                              </p:par>
                            </p:childTnLst>
                          </p:cTn>
                        </p:par>
                        <p:par>
                          <p:cTn id="14" fill="hold">
                            <p:stCondLst>
                              <p:cond delay="29030"/>
                            </p:stCondLst>
                            <p:childTnLst>
                              <p:par>
                                <p:cTn id="15" presetID="10" presetClass="entr" presetSubtype="0" fill="hold" nodeType="afterEffect">
                                  <p:stCondLst>
                                    <p:cond delay="500"/>
                                  </p:stCondLst>
                                  <p:childTnLst>
                                    <p:set>
                                      <p:cBhvr>
                                        <p:cTn id="16" dur="1" fill="hold">
                                          <p:stCondLst>
                                            <p:cond delay="0"/>
                                          </p:stCondLst>
                                        </p:cTn>
                                        <p:tgtEl>
                                          <p:spTgt spid="608262">
                                            <p:txEl>
                                              <p:pRg st="0" end="0"/>
                                            </p:txEl>
                                          </p:spTgt>
                                        </p:tgtEl>
                                        <p:attrNameLst>
                                          <p:attrName>style.visibility</p:attrName>
                                        </p:attrNameLst>
                                      </p:cBhvr>
                                      <p:to>
                                        <p:strVal val="visible"/>
                                      </p:to>
                                    </p:set>
                                    <p:animEffect transition="in" filter="fade">
                                      <p:cBhvr>
                                        <p:cTn id="17" dur="2000"/>
                                        <p:tgtEl>
                                          <p:spTgt spid="608262">
                                            <p:txEl>
                                              <p:pRg st="0" end="0"/>
                                            </p:txEl>
                                          </p:spTgt>
                                        </p:tgtEl>
                                      </p:cBhvr>
                                    </p:animEffect>
                                  </p:childTnLst>
                                </p:cTn>
                              </p:par>
                            </p:childTnLst>
                          </p:cTn>
                        </p:par>
                        <p:par>
                          <p:cTn id="18" fill="hold">
                            <p:stCondLst>
                              <p:cond delay="31530"/>
                            </p:stCondLst>
                            <p:childTnLst>
                              <p:par>
                                <p:cTn id="19" presetID="10" presetClass="entr" presetSubtype="0" fill="hold" nodeType="afterEffect">
                                  <p:stCondLst>
                                    <p:cond delay="14000"/>
                                  </p:stCondLst>
                                  <p:childTnLst>
                                    <p:set>
                                      <p:cBhvr>
                                        <p:cTn id="20" dur="1" fill="hold">
                                          <p:stCondLst>
                                            <p:cond delay="0"/>
                                          </p:stCondLst>
                                        </p:cTn>
                                        <p:tgtEl>
                                          <p:spTgt spid="608262">
                                            <p:txEl>
                                              <p:pRg st="1" end="1"/>
                                            </p:txEl>
                                          </p:spTgt>
                                        </p:tgtEl>
                                        <p:attrNameLst>
                                          <p:attrName>style.visibility</p:attrName>
                                        </p:attrNameLst>
                                      </p:cBhvr>
                                      <p:to>
                                        <p:strVal val="visible"/>
                                      </p:to>
                                    </p:set>
                                    <p:animEffect transition="in" filter="fade">
                                      <p:cBhvr>
                                        <p:cTn id="21" dur="2000"/>
                                        <p:tgtEl>
                                          <p:spTgt spid="608262">
                                            <p:txEl>
                                              <p:pRg st="1" end="1"/>
                                            </p:txEl>
                                          </p:spTgt>
                                        </p:tgtEl>
                                      </p:cBhvr>
                                    </p:animEffect>
                                  </p:childTnLst>
                                </p:cTn>
                              </p:par>
                            </p:childTnLst>
                          </p:cTn>
                        </p:par>
                        <p:par>
                          <p:cTn id="22" fill="hold">
                            <p:stCondLst>
                              <p:cond delay="47530"/>
                            </p:stCondLst>
                            <p:childTnLst>
                              <p:par>
                                <p:cTn id="23" presetID="1" presetClass="mediacall" presetSubtype="0" fill="hold" nodeType="afterEffect">
                                  <p:stCondLst>
                                    <p:cond delay="24000"/>
                                  </p:stCondLst>
                                  <p:childTnLst>
                                    <p:cmd type="call" cmd="playFrom(0.0)">
                                      <p:cBhvr>
                                        <p:cTn id="24" dur="1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mute="1" showWhenStopped="0">
                <p:cTn id="26" fill="hold" display="0">
                  <p:stCondLst>
                    <p:cond delay="indefinite"/>
                  </p:stCondLst>
                  <p:endCondLst>
                    <p:cond evt="onStopAudio" delay="0">
                      <p:tgtEl>
                        <p:sldTgt/>
                      </p:tgtEl>
                    </p:cond>
                  </p:endCondLst>
                </p:cTn>
                <p:tgtEl>
                  <p:spTgt spid="9"/>
                </p:tgtEl>
              </p:cMediaNode>
            </p:audio>
          </p:childTnLst>
        </p:cTn>
      </p:par>
    </p:tnLst>
    <p:bldLst>
      <p:bldP spid="608259" grpId="0"/>
      <p:bldP spid="608260"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0088B914-B243-4E6F-BA9F-BF7241D34BD2}" type="slidenum">
              <a:rPr lang="en-US"/>
              <a:pPr>
                <a:defRPr/>
              </a:pPr>
              <a:t>144</a:t>
            </a:fld>
            <a:endParaRPr lang="en-US" dirty="0"/>
          </a:p>
        </p:txBody>
      </p:sp>
      <p:sp>
        <p:nvSpPr>
          <p:cNvPr id="59904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1030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License Agreement</a:t>
            </a:r>
          </a:p>
        </p:txBody>
      </p:sp>
      <p:sp>
        <p:nvSpPr>
          <p:cNvPr id="61030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Copyright</a:t>
            </a:r>
            <a:endParaRPr lang="en-US" sz="2200" i="1" dirty="0">
              <a:solidFill>
                <a:schemeClr val="tx1"/>
              </a:solidFill>
              <a:effectLst>
                <a:outerShdw blurRad="38100" dist="38100" dir="2700000" algn="tl">
                  <a:srgbClr val="000000"/>
                </a:outerShdw>
              </a:effectLst>
              <a:cs typeface="+mn-cs"/>
            </a:endParaRPr>
          </a:p>
        </p:txBody>
      </p:sp>
      <p:sp>
        <p:nvSpPr>
          <p:cNvPr id="610309" name="Text Box 5"/>
          <p:cNvSpPr txBox="1">
            <a:spLocks noChangeArrowheads="1"/>
          </p:cNvSpPr>
          <p:nvPr/>
        </p:nvSpPr>
        <p:spPr bwMode="auto">
          <a:xfrm>
            <a:off x="1341333" y="2377441"/>
            <a:ext cx="10722187" cy="1390366"/>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This material, including the information contained in it, is owned by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and is protected by United States and international copyright laws.</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You may not, without the prior written permission of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reproduce, translate, or modify this material, in any form, in whole or in part, or prepare any derivative work based on this material.</a:t>
            </a:r>
          </a:p>
        </p:txBody>
      </p:sp>
      <p:pic>
        <p:nvPicPr>
          <p:cNvPr id="8" name="pau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1030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10308"/>
                                        </p:tgtEl>
                                        <p:attrNameLst>
                                          <p:attrName>style.visibility</p:attrName>
                                        </p:attrNameLst>
                                      </p:cBhvr>
                                      <p:to>
                                        <p:strVal val="visible"/>
                                      </p:to>
                                    </p:set>
                                    <p:animEffect transition="in" filter="fade">
                                      <p:cBhvr>
                                        <p:cTn id="10" dur="2000"/>
                                        <p:tgtEl>
                                          <p:spTgt spid="610308"/>
                                        </p:tgtEl>
                                      </p:cBhvr>
                                    </p:animEffect>
                                  </p:childTnLst>
                                </p:cTn>
                              </p:par>
                            </p:childTnLst>
                          </p:cTn>
                        </p:par>
                        <p:par>
                          <p:cTn id="11" fill="hold">
                            <p:stCondLst>
                              <p:cond delay="2000"/>
                            </p:stCondLst>
                            <p:childTnLst>
                              <p:par>
                                <p:cTn id="12" presetID="10" presetClass="entr" presetSubtype="0" fill="hold" nodeType="afterEffect">
                                  <p:stCondLst>
                                    <p:cond delay="500"/>
                                  </p:stCondLst>
                                  <p:childTnLst>
                                    <p:set>
                                      <p:cBhvr>
                                        <p:cTn id="13" dur="1" fill="hold">
                                          <p:stCondLst>
                                            <p:cond delay="0"/>
                                          </p:stCondLst>
                                        </p:cTn>
                                        <p:tgtEl>
                                          <p:spTgt spid="610309">
                                            <p:txEl>
                                              <p:pRg st="0" end="0"/>
                                            </p:txEl>
                                          </p:spTgt>
                                        </p:tgtEl>
                                        <p:attrNameLst>
                                          <p:attrName>style.visibility</p:attrName>
                                        </p:attrNameLst>
                                      </p:cBhvr>
                                      <p:to>
                                        <p:strVal val="visible"/>
                                      </p:to>
                                    </p:set>
                                    <p:animEffect transition="in" filter="fade">
                                      <p:cBhvr>
                                        <p:cTn id="14" dur="2000"/>
                                        <p:tgtEl>
                                          <p:spTgt spid="610309">
                                            <p:txEl>
                                              <p:pRg st="0" end="0"/>
                                            </p:txEl>
                                          </p:spTgt>
                                        </p:tgtEl>
                                      </p:cBhvr>
                                    </p:animEffect>
                                  </p:childTnLst>
                                </p:cTn>
                              </p:par>
                            </p:childTnLst>
                          </p:cTn>
                        </p:par>
                        <p:par>
                          <p:cTn id="15" fill="hold">
                            <p:stCondLst>
                              <p:cond delay="4500"/>
                            </p:stCondLst>
                            <p:childTnLst>
                              <p:par>
                                <p:cTn id="16" presetID="10" presetClass="entr" presetSubtype="0" fill="hold" nodeType="afterEffect">
                                  <p:stCondLst>
                                    <p:cond delay="10000"/>
                                  </p:stCondLst>
                                  <p:childTnLst>
                                    <p:set>
                                      <p:cBhvr>
                                        <p:cTn id="17" dur="1" fill="hold">
                                          <p:stCondLst>
                                            <p:cond delay="0"/>
                                          </p:stCondLst>
                                        </p:cTn>
                                        <p:tgtEl>
                                          <p:spTgt spid="610309">
                                            <p:txEl>
                                              <p:pRg st="1" end="1"/>
                                            </p:txEl>
                                          </p:spTgt>
                                        </p:tgtEl>
                                        <p:attrNameLst>
                                          <p:attrName>style.visibility</p:attrName>
                                        </p:attrNameLst>
                                      </p:cBhvr>
                                      <p:to>
                                        <p:strVal val="visible"/>
                                      </p:to>
                                    </p:set>
                                    <p:animEffect transition="in" filter="fade">
                                      <p:cBhvr>
                                        <p:cTn id="18" dur="2000"/>
                                        <p:tgtEl>
                                          <p:spTgt spid="610309">
                                            <p:txEl>
                                              <p:pRg st="1" end="1"/>
                                            </p:txEl>
                                          </p:spTgt>
                                        </p:tgtEl>
                                      </p:cBhvr>
                                    </p:animEffect>
                                  </p:childTnLst>
                                </p:cTn>
                              </p:par>
                            </p:childTnLst>
                          </p:cTn>
                        </p:par>
                        <p:par>
                          <p:cTn id="19" fill="hold">
                            <p:stCondLst>
                              <p:cond delay="16500"/>
                            </p:stCondLst>
                            <p:childTnLst>
                              <p:par>
                                <p:cTn id="20" presetID="1" presetClass="mediacall" presetSubtype="0" fill="hold" nodeType="afterEffect">
                                  <p:stCondLst>
                                    <p:cond delay="10000"/>
                                  </p:stCondLst>
                                  <p:childTnLst>
                                    <p:cmd type="call" cmd="playFrom(0.0)">
                                      <p:cBhvr>
                                        <p:cTn id="21" dur="14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22" fill="hold" display="0">
                  <p:stCondLst>
                    <p:cond delay="indefinite"/>
                  </p:stCondLst>
                  <p:endCondLst>
                    <p:cond evt="onStopAudio" delay="0">
                      <p:tgtEl>
                        <p:sldTgt/>
                      </p:tgtEl>
                    </p:cond>
                  </p:endCondLst>
                </p:cTn>
                <p:tgtEl>
                  <p:spTgt spid="8"/>
                </p:tgtEl>
              </p:cMediaNode>
            </p:audio>
          </p:childTnLst>
        </p:cTn>
      </p:par>
    </p:tnLst>
    <p:bldLst>
      <p:bldP spid="610307" grpId="0"/>
      <p:bldP spid="61030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3EDF251C-0425-454A-A8D8-27C6133E5995}" type="slidenum">
              <a:rPr lang="en-US"/>
              <a:pPr>
                <a:defRPr/>
              </a:pPr>
              <a:t>145</a:t>
            </a:fld>
            <a:endParaRPr lang="en-US" dirty="0"/>
          </a:p>
        </p:txBody>
      </p:sp>
      <p:sp>
        <p:nvSpPr>
          <p:cNvPr id="61235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License Agreement</a:t>
            </a:r>
          </a:p>
        </p:txBody>
      </p:sp>
      <p:sp>
        <p:nvSpPr>
          <p:cNvPr id="61235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Restrictions</a:t>
            </a:r>
            <a:endParaRPr lang="en-US" sz="2200" i="1" dirty="0">
              <a:solidFill>
                <a:schemeClr val="tx1"/>
              </a:solidFill>
              <a:effectLst>
                <a:outerShdw blurRad="38100" dist="38100" dir="2700000" algn="tl">
                  <a:srgbClr val="000000"/>
                </a:outerShdw>
              </a:effectLst>
              <a:cs typeface="+mn-cs"/>
            </a:endParaRPr>
          </a:p>
        </p:txBody>
      </p:sp>
      <p:sp>
        <p:nvSpPr>
          <p:cNvPr id="612357" name="Text Box 5"/>
          <p:cNvSpPr txBox="1">
            <a:spLocks noChangeArrowheads="1"/>
          </p:cNvSpPr>
          <p:nvPr/>
        </p:nvSpPr>
        <p:spPr bwMode="auto">
          <a:xfrm>
            <a:off x="1341333" y="2377440"/>
            <a:ext cx="10722187" cy="2400900"/>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You may not rent, lease, license, disclose or give this material to any person or organization, or use the information contained in this material, for the benefit  of any third party or for any purpose other than as specified above unless such use is with the prior written permission of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You agree to take all reasonable steps to prevent unauthorized disclosure or use of this material.</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Except as specified above, this agreement does not grant you any right to patents, copyrights, trade secrets, trade names, trade marks or any other intellectual property, rights or licenses in respect of this material.</a:t>
            </a:r>
          </a:p>
        </p:txBody>
      </p:sp>
      <p:pic>
        <p:nvPicPr>
          <p:cNvPr id="8" name="pau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1235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12356"/>
                                        </p:tgtEl>
                                        <p:attrNameLst>
                                          <p:attrName>style.visibility</p:attrName>
                                        </p:attrNameLst>
                                      </p:cBhvr>
                                      <p:to>
                                        <p:strVal val="visible"/>
                                      </p:to>
                                    </p:set>
                                    <p:animEffect transition="in" filter="fade">
                                      <p:cBhvr>
                                        <p:cTn id="10" dur="2000"/>
                                        <p:tgtEl>
                                          <p:spTgt spid="612356"/>
                                        </p:tgtEl>
                                      </p:cBhvr>
                                    </p:animEffect>
                                  </p:childTnLst>
                                </p:cTn>
                              </p:par>
                            </p:childTnLst>
                          </p:cTn>
                        </p:par>
                        <p:par>
                          <p:cTn id="11" fill="hold">
                            <p:stCondLst>
                              <p:cond delay="2000"/>
                            </p:stCondLst>
                            <p:childTnLst>
                              <p:par>
                                <p:cTn id="12" presetID="10" presetClass="entr" presetSubtype="0" fill="hold" nodeType="afterEffect">
                                  <p:stCondLst>
                                    <p:cond delay="1000"/>
                                  </p:stCondLst>
                                  <p:childTnLst>
                                    <p:set>
                                      <p:cBhvr>
                                        <p:cTn id="13" dur="1" fill="hold">
                                          <p:stCondLst>
                                            <p:cond delay="0"/>
                                          </p:stCondLst>
                                        </p:cTn>
                                        <p:tgtEl>
                                          <p:spTgt spid="612357">
                                            <p:txEl>
                                              <p:pRg st="0" end="0"/>
                                            </p:txEl>
                                          </p:spTgt>
                                        </p:tgtEl>
                                        <p:attrNameLst>
                                          <p:attrName>style.visibility</p:attrName>
                                        </p:attrNameLst>
                                      </p:cBhvr>
                                      <p:to>
                                        <p:strVal val="visible"/>
                                      </p:to>
                                    </p:set>
                                    <p:animEffect transition="in" filter="fade">
                                      <p:cBhvr>
                                        <p:cTn id="14" dur="2000"/>
                                        <p:tgtEl>
                                          <p:spTgt spid="612357">
                                            <p:txEl>
                                              <p:pRg st="0" end="0"/>
                                            </p:txEl>
                                          </p:spTgt>
                                        </p:tgtEl>
                                      </p:cBhvr>
                                    </p:animEffect>
                                  </p:childTnLst>
                                </p:cTn>
                              </p:par>
                            </p:childTnLst>
                          </p:cTn>
                        </p:par>
                        <p:par>
                          <p:cTn id="15" fill="hold">
                            <p:stCondLst>
                              <p:cond delay="5000"/>
                            </p:stCondLst>
                            <p:childTnLst>
                              <p:par>
                                <p:cTn id="16" presetID="10" presetClass="entr" presetSubtype="0" fill="hold" nodeType="afterEffect">
                                  <p:stCondLst>
                                    <p:cond delay="20000"/>
                                  </p:stCondLst>
                                  <p:childTnLst>
                                    <p:set>
                                      <p:cBhvr>
                                        <p:cTn id="17" dur="1" fill="hold">
                                          <p:stCondLst>
                                            <p:cond delay="0"/>
                                          </p:stCondLst>
                                        </p:cTn>
                                        <p:tgtEl>
                                          <p:spTgt spid="612357">
                                            <p:txEl>
                                              <p:pRg st="1" end="1"/>
                                            </p:txEl>
                                          </p:spTgt>
                                        </p:tgtEl>
                                        <p:attrNameLst>
                                          <p:attrName>style.visibility</p:attrName>
                                        </p:attrNameLst>
                                      </p:cBhvr>
                                      <p:to>
                                        <p:strVal val="visible"/>
                                      </p:to>
                                    </p:set>
                                    <p:animEffect transition="in" filter="fade">
                                      <p:cBhvr>
                                        <p:cTn id="18" dur="2000"/>
                                        <p:tgtEl>
                                          <p:spTgt spid="612357">
                                            <p:txEl>
                                              <p:pRg st="1" end="1"/>
                                            </p:txEl>
                                          </p:spTgt>
                                        </p:tgtEl>
                                      </p:cBhvr>
                                    </p:animEffect>
                                  </p:childTnLst>
                                </p:cTn>
                              </p:par>
                            </p:childTnLst>
                          </p:cTn>
                        </p:par>
                        <p:par>
                          <p:cTn id="19" fill="hold">
                            <p:stCondLst>
                              <p:cond delay="27000"/>
                            </p:stCondLst>
                            <p:childTnLst>
                              <p:par>
                                <p:cTn id="20" presetID="10" presetClass="entr" presetSubtype="0" fill="hold" nodeType="afterEffect">
                                  <p:stCondLst>
                                    <p:cond delay="9000"/>
                                  </p:stCondLst>
                                  <p:childTnLst>
                                    <p:set>
                                      <p:cBhvr>
                                        <p:cTn id="21" dur="1" fill="hold">
                                          <p:stCondLst>
                                            <p:cond delay="0"/>
                                          </p:stCondLst>
                                        </p:cTn>
                                        <p:tgtEl>
                                          <p:spTgt spid="612357">
                                            <p:txEl>
                                              <p:pRg st="2" end="2"/>
                                            </p:txEl>
                                          </p:spTgt>
                                        </p:tgtEl>
                                        <p:attrNameLst>
                                          <p:attrName>style.visibility</p:attrName>
                                        </p:attrNameLst>
                                      </p:cBhvr>
                                      <p:to>
                                        <p:strVal val="visible"/>
                                      </p:to>
                                    </p:set>
                                    <p:animEffect transition="in" filter="fade">
                                      <p:cBhvr>
                                        <p:cTn id="22" dur="2000"/>
                                        <p:tgtEl>
                                          <p:spTgt spid="612357">
                                            <p:txEl>
                                              <p:pRg st="2" end="2"/>
                                            </p:txEl>
                                          </p:spTgt>
                                        </p:tgtEl>
                                      </p:cBhvr>
                                    </p:animEffect>
                                  </p:childTnLst>
                                </p:cTn>
                              </p:par>
                            </p:childTnLst>
                          </p:cTn>
                        </p:par>
                        <p:par>
                          <p:cTn id="23" fill="hold">
                            <p:stCondLst>
                              <p:cond delay="38000"/>
                            </p:stCondLst>
                            <p:childTnLst>
                              <p:par>
                                <p:cTn id="24" presetID="1" presetClass="mediacall" presetSubtype="0" fill="hold" nodeType="afterEffect">
                                  <p:stCondLst>
                                    <p:cond delay="16000"/>
                                  </p:stCondLst>
                                  <p:childTnLst>
                                    <p:cmd type="call" cmd="playFrom(0.0)">
                                      <p:cBhvr>
                                        <p:cTn id="25" dur="14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26" fill="hold" display="0">
                  <p:stCondLst>
                    <p:cond delay="indefinite"/>
                  </p:stCondLst>
                  <p:endCondLst>
                    <p:cond evt="onStopAudio" delay="0">
                      <p:tgtEl>
                        <p:sldTgt/>
                      </p:tgtEl>
                    </p:cond>
                  </p:endCondLst>
                </p:cTn>
                <p:tgtEl>
                  <p:spTgt spid="8"/>
                </p:tgtEl>
              </p:cMediaNode>
            </p:audio>
          </p:childTnLst>
        </p:cTn>
      </p:par>
    </p:tnLst>
    <p:bldLst>
      <p:bldP spid="612355" grpId="0"/>
      <p:bldP spid="61235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D8B9EF41-A970-4F62-B344-D2A603C95DE2}" type="slidenum">
              <a:rPr lang="en-US"/>
              <a:pPr>
                <a:defRPr/>
              </a:pPr>
              <a:t>146</a:t>
            </a:fld>
            <a:endParaRPr lang="en-US" dirty="0"/>
          </a:p>
        </p:txBody>
      </p:sp>
      <p:sp>
        <p:nvSpPr>
          <p:cNvPr id="61440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License Agreement</a:t>
            </a:r>
          </a:p>
        </p:txBody>
      </p:sp>
      <p:sp>
        <p:nvSpPr>
          <p:cNvPr id="61440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Term and Termination</a:t>
            </a:r>
            <a:endParaRPr lang="en-US" sz="2200" i="1" dirty="0">
              <a:solidFill>
                <a:schemeClr val="tx1"/>
              </a:solidFill>
              <a:effectLst>
                <a:outerShdw blurRad="38100" dist="38100" dir="2700000" algn="tl">
                  <a:srgbClr val="000000"/>
                </a:outerShdw>
              </a:effectLst>
              <a:cs typeface="+mn-cs"/>
            </a:endParaRPr>
          </a:p>
        </p:txBody>
      </p:sp>
      <p:sp>
        <p:nvSpPr>
          <p:cNvPr id="614405" name="Text Box 5"/>
          <p:cNvSpPr txBox="1">
            <a:spLocks noChangeArrowheads="1"/>
          </p:cNvSpPr>
          <p:nvPr/>
        </p:nvSpPr>
        <p:spPr bwMode="auto">
          <a:xfrm>
            <a:off x="1341333" y="2377441"/>
            <a:ext cx="10722187" cy="2123901"/>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This license and this agreement are effective until terminated.  You may terminate them at any time by destroying this material.  </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has the right to terminate the license and this agreement immediately if you fail to comply with any term or condition of this agreement.</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Upon any termination you may destroy this material, but all obligations of nondisclosure will remain in effect.</a:t>
            </a:r>
          </a:p>
        </p:txBody>
      </p:sp>
      <p:pic>
        <p:nvPicPr>
          <p:cNvPr id="8" name="pau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1440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14404"/>
                                        </p:tgtEl>
                                        <p:attrNameLst>
                                          <p:attrName>style.visibility</p:attrName>
                                        </p:attrNameLst>
                                      </p:cBhvr>
                                      <p:to>
                                        <p:strVal val="visible"/>
                                      </p:to>
                                    </p:set>
                                    <p:animEffect transition="in" filter="fade">
                                      <p:cBhvr>
                                        <p:cTn id="10" dur="2000"/>
                                        <p:tgtEl>
                                          <p:spTgt spid="614404"/>
                                        </p:tgtEl>
                                      </p:cBhvr>
                                    </p:animEffect>
                                  </p:childTnLst>
                                </p:cTn>
                              </p:par>
                            </p:childTnLst>
                          </p:cTn>
                        </p:par>
                        <p:par>
                          <p:cTn id="11" fill="hold">
                            <p:stCondLst>
                              <p:cond delay="2000"/>
                            </p:stCondLst>
                            <p:childTnLst>
                              <p:par>
                                <p:cTn id="12" presetID="10" presetClass="entr" presetSubtype="0" fill="hold" nodeType="afterEffect">
                                  <p:stCondLst>
                                    <p:cond delay="500"/>
                                  </p:stCondLst>
                                  <p:childTnLst>
                                    <p:set>
                                      <p:cBhvr>
                                        <p:cTn id="13" dur="1" fill="hold">
                                          <p:stCondLst>
                                            <p:cond delay="0"/>
                                          </p:stCondLst>
                                        </p:cTn>
                                        <p:tgtEl>
                                          <p:spTgt spid="614405">
                                            <p:txEl>
                                              <p:pRg st="0" end="0"/>
                                            </p:txEl>
                                          </p:spTgt>
                                        </p:tgtEl>
                                        <p:attrNameLst>
                                          <p:attrName>style.visibility</p:attrName>
                                        </p:attrNameLst>
                                      </p:cBhvr>
                                      <p:to>
                                        <p:strVal val="visible"/>
                                      </p:to>
                                    </p:set>
                                    <p:animEffect transition="in" filter="fade">
                                      <p:cBhvr>
                                        <p:cTn id="14" dur="2000"/>
                                        <p:tgtEl>
                                          <p:spTgt spid="614405">
                                            <p:txEl>
                                              <p:pRg st="0" end="0"/>
                                            </p:txEl>
                                          </p:spTgt>
                                        </p:tgtEl>
                                      </p:cBhvr>
                                    </p:animEffect>
                                  </p:childTnLst>
                                </p:cTn>
                              </p:par>
                            </p:childTnLst>
                          </p:cTn>
                        </p:par>
                        <p:par>
                          <p:cTn id="15" fill="hold">
                            <p:stCondLst>
                              <p:cond delay="4500"/>
                            </p:stCondLst>
                            <p:childTnLst>
                              <p:par>
                                <p:cTn id="16" presetID="10" presetClass="entr" presetSubtype="0" fill="hold" nodeType="afterEffect">
                                  <p:stCondLst>
                                    <p:cond delay="10000"/>
                                  </p:stCondLst>
                                  <p:childTnLst>
                                    <p:set>
                                      <p:cBhvr>
                                        <p:cTn id="17" dur="1" fill="hold">
                                          <p:stCondLst>
                                            <p:cond delay="0"/>
                                          </p:stCondLst>
                                        </p:cTn>
                                        <p:tgtEl>
                                          <p:spTgt spid="614405">
                                            <p:txEl>
                                              <p:pRg st="1" end="1"/>
                                            </p:txEl>
                                          </p:spTgt>
                                        </p:tgtEl>
                                        <p:attrNameLst>
                                          <p:attrName>style.visibility</p:attrName>
                                        </p:attrNameLst>
                                      </p:cBhvr>
                                      <p:to>
                                        <p:strVal val="visible"/>
                                      </p:to>
                                    </p:set>
                                    <p:animEffect transition="in" filter="fade">
                                      <p:cBhvr>
                                        <p:cTn id="18" dur="2000"/>
                                        <p:tgtEl>
                                          <p:spTgt spid="614405">
                                            <p:txEl>
                                              <p:pRg st="1" end="1"/>
                                            </p:txEl>
                                          </p:spTgt>
                                        </p:tgtEl>
                                      </p:cBhvr>
                                    </p:animEffect>
                                  </p:childTnLst>
                                </p:cTn>
                              </p:par>
                            </p:childTnLst>
                          </p:cTn>
                        </p:par>
                        <p:par>
                          <p:cTn id="19" fill="hold">
                            <p:stCondLst>
                              <p:cond delay="16500"/>
                            </p:stCondLst>
                            <p:childTnLst>
                              <p:par>
                                <p:cTn id="20" presetID="10" presetClass="entr" presetSubtype="0" fill="hold" nodeType="afterEffect">
                                  <p:stCondLst>
                                    <p:cond delay="11000"/>
                                  </p:stCondLst>
                                  <p:childTnLst>
                                    <p:set>
                                      <p:cBhvr>
                                        <p:cTn id="21" dur="1" fill="hold">
                                          <p:stCondLst>
                                            <p:cond delay="0"/>
                                          </p:stCondLst>
                                        </p:cTn>
                                        <p:tgtEl>
                                          <p:spTgt spid="614405">
                                            <p:txEl>
                                              <p:pRg st="2" end="2"/>
                                            </p:txEl>
                                          </p:spTgt>
                                        </p:tgtEl>
                                        <p:attrNameLst>
                                          <p:attrName>style.visibility</p:attrName>
                                        </p:attrNameLst>
                                      </p:cBhvr>
                                      <p:to>
                                        <p:strVal val="visible"/>
                                      </p:to>
                                    </p:set>
                                    <p:animEffect transition="in" filter="fade">
                                      <p:cBhvr>
                                        <p:cTn id="22" dur="2000"/>
                                        <p:tgtEl>
                                          <p:spTgt spid="614405">
                                            <p:txEl>
                                              <p:pRg st="2" end="2"/>
                                            </p:txEl>
                                          </p:spTgt>
                                        </p:tgtEl>
                                      </p:cBhvr>
                                    </p:animEffect>
                                  </p:childTnLst>
                                </p:cTn>
                              </p:par>
                            </p:childTnLst>
                          </p:cTn>
                        </p:par>
                        <p:par>
                          <p:cTn id="23" fill="hold">
                            <p:stCondLst>
                              <p:cond delay="29500"/>
                            </p:stCondLst>
                            <p:childTnLst>
                              <p:par>
                                <p:cTn id="24" presetID="1" presetClass="mediacall" presetSubtype="0" fill="hold" nodeType="afterEffect">
                                  <p:stCondLst>
                                    <p:cond delay="9000"/>
                                  </p:stCondLst>
                                  <p:childTnLst>
                                    <p:cmd type="call" cmd="playFrom(0.0)">
                                      <p:cBhvr>
                                        <p:cTn id="25" dur="14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26" fill="hold" display="0">
                  <p:stCondLst>
                    <p:cond delay="indefinite"/>
                  </p:stCondLst>
                  <p:endCondLst>
                    <p:cond evt="onStopAudio" delay="0">
                      <p:tgtEl>
                        <p:sldTgt/>
                      </p:tgtEl>
                    </p:cond>
                  </p:endCondLst>
                </p:cTn>
                <p:tgtEl>
                  <p:spTgt spid="8"/>
                </p:tgtEl>
              </p:cMediaNode>
            </p:audio>
          </p:childTnLst>
        </p:cTn>
      </p:par>
    </p:tnLst>
    <p:bldLst>
      <p:bldP spid="614403" grpId="0"/>
      <p:bldP spid="61440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1CB23EA4-5EE6-4282-838A-D1F4257A4518}" type="slidenum">
              <a:rPr lang="en-US"/>
              <a:pPr>
                <a:defRPr/>
              </a:pPr>
              <a:t>147</a:t>
            </a:fld>
            <a:endParaRPr lang="en-US" dirty="0"/>
          </a:p>
        </p:txBody>
      </p:sp>
      <p:sp>
        <p:nvSpPr>
          <p:cNvPr id="60518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1645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License Agreement</a:t>
            </a:r>
          </a:p>
        </p:txBody>
      </p:sp>
      <p:sp>
        <p:nvSpPr>
          <p:cNvPr id="61645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Disclaimer of Warranties and Limitation of Liabilities</a:t>
            </a:r>
            <a:endParaRPr lang="en-US" sz="2200" i="1" dirty="0">
              <a:solidFill>
                <a:schemeClr val="tx1"/>
              </a:solidFill>
              <a:effectLst>
                <a:outerShdw blurRad="38100" dist="38100" dir="2700000" algn="tl">
                  <a:srgbClr val="000000"/>
                </a:outerShdw>
              </a:effectLst>
              <a:cs typeface="+mn-cs"/>
            </a:endParaRPr>
          </a:p>
        </p:txBody>
      </p:sp>
      <p:sp>
        <p:nvSpPr>
          <p:cNvPr id="616453" name="Text Box 5"/>
          <p:cNvSpPr txBox="1">
            <a:spLocks noChangeArrowheads="1"/>
          </p:cNvSpPr>
          <p:nvPr/>
        </p:nvSpPr>
        <p:spPr bwMode="auto">
          <a:xfrm>
            <a:off x="1341333" y="2377441"/>
            <a:ext cx="10722187" cy="3508895"/>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Neither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any member of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any co-sponsor, nor any person or organization acting on behalf of any of them: </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  (A) Makes any warranty or representation whatsoever, express or implied, (I) with respect to the use of any information, apparatus, method, process or similar item disclosed in this material, including merchantability and fitness for a particular purpose, or (II) that such use does not infringe on or interfere with privately owned rights, including any party’s intellectual property, or (III) that this material is suitable to any particulars user’s circumstance, or</a:t>
            </a: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  (B) Assumes responsibility for any damages or other liability whatsoever (including any consequential damages, even if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or any </a:t>
            </a:r>
            <a:r>
              <a:rPr lang="en-US" dirty="0" smtClean="0">
                <a:solidFill>
                  <a:schemeClr val="tx1"/>
                </a:solidFill>
                <a:effectLst>
                  <a:outerShdw blurRad="38100" dist="38100" dir="2700000" algn="tl">
                    <a:srgbClr val="000000"/>
                  </a:outerShdw>
                </a:effectLst>
                <a:cs typeface="+mn-cs"/>
              </a:rPr>
              <a:t>Q</a:t>
            </a:r>
            <a:r>
              <a:rPr lang="en-US" sz="1300" dirty="0" smtClean="0">
                <a:solidFill>
                  <a:schemeClr val="tx1"/>
                </a:solidFill>
                <a:effectLst>
                  <a:outerShdw blurRad="38100" dist="38100" dir="2700000" algn="tl">
                    <a:srgbClr val="000000"/>
                  </a:outerShdw>
                </a:effectLst>
                <a:cs typeface="+mn-cs"/>
              </a:rPr>
              <a:t>NET </a:t>
            </a:r>
            <a:r>
              <a:rPr lang="en-US" dirty="0" smtClean="0">
                <a:solidFill>
                  <a:schemeClr val="tx1"/>
                </a:solidFill>
                <a:effectLst>
                  <a:outerShdw blurRad="38100" dist="38100" dir="2700000" algn="tl">
                    <a:srgbClr val="000000"/>
                  </a:outerShdw>
                </a:effectLst>
                <a:cs typeface="+mn-cs"/>
              </a:rPr>
              <a:t>representative </a:t>
            </a:r>
            <a:r>
              <a:rPr lang="en-US" dirty="0">
                <a:solidFill>
                  <a:schemeClr val="tx1"/>
                </a:solidFill>
                <a:effectLst>
                  <a:outerShdw blurRad="38100" dist="38100" dir="2700000" algn="tl">
                    <a:srgbClr val="000000"/>
                  </a:outerShdw>
                </a:effectLst>
                <a:cs typeface="+mn-cs"/>
              </a:rPr>
              <a:t>has been advised of the possibility of such damages) resulting from your selection or use of this material or any information, apparatus, method, process or similar item disclosed on this material.</a:t>
            </a:r>
          </a:p>
        </p:txBody>
      </p:sp>
      <p:pic>
        <p:nvPicPr>
          <p:cNvPr id="8" name="pau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1645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16452"/>
                                        </p:tgtEl>
                                        <p:attrNameLst>
                                          <p:attrName>style.visibility</p:attrName>
                                        </p:attrNameLst>
                                      </p:cBhvr>
                                      <p:to>
                                        <p:strVal val="visible"/>
                                      </p:to>
                                    </p:set>
                                    <p:animEffect transition="in" filter="fade">
                                      <p:cBhvr>
                                        <p:cTn id="10" dur="2000"/>
                                        <p:tgtEl>
                                          <p:spTgt spid="616452"/>
                                        </p:tgtEl>
                                      </p:cBhvr>
                                    </p:animEffect>
                                  </p:childTnLst>
                                </p:cTn>
                              </p:par>
                            </p:childTnLst>
                          </p:cTn>
                        </p:par>
                        <p:par>
                          <p:cTn id="11" fill="hold">
                            <p:stCondLst>
                              <p:cond delay="2000"/>
                            </p:stCondLst>
                            <p:childTnLst>
                              <p:par>
                                <p:cTn id="12" presetID="10" presetClass="entr" presetSubtype="0" fill="hold" nodeType="afterEffect">
                                  <p:stCondLst>
                                    <p:cond delay="2000"/>
                                  </p:stCondLst>
                                  <p:childTnLst>
                                    <p:set>
                                      <p:cBhvr>
                                        <p:cTn id="13" dur="1" fill="hold">
                                          <p:stCondLst>
                                            <p:cond delay="0"/>
                                          </p:stCondLst>
                                        </p:cTn>
                                        <p:tgtEl>
                                          <p:spTgt spid="616453">
                                            <p:txEl>
                                              <p:pRg st="0" end="0"/>
                                            </p:txEl>
                                          </p:spTgt>
                                        </p:tgtEl>
                                        <p:attrNameLst>
                                          <p:attrName>style.visibility</p:attrName>
                                        </p:attrNameLst>
                                      </p:cBhvr>
                                      <p:to>
                                        <p:strVal val="visible"/>
                                      </p:to>
                                    </p:set>
                                    <p:animEffect transition="in" filter="fade">
                                      <p:cBhvr>
                                        <p:cTn id="14" dur="2000"/>
                                        <p:tgtEl>
                                          <p:spTgt spid="616453">
                                            <p:txEl>
                                              <p:pRg st="0" end="0"/>
                                            </p:txEl>
                                          </p:spTgt>
                                        </p:tgtEl>
                                      </p:cBhvr>
                                    </p:animEffect>
                                  </p:childTnLst>
                                </p:cTn>
                              </p:par>
                            </p:childTnLst>
                          </p:cTn>
                        </p:par>
                        <p:par>
                          <p:cTn id="15" fill="hold">
                            <p:stCondLst>
                              <p:cond delay="6000"/>
                            </p:stCondLst>
                            <p:childTnLst>
                              <p:par>
                                <p:cTn id="16" presetID="10" presetClass="entr" presetSubtype="0" fill="hold" nodeType="afterEffect">
                                  <p:stCondLst>
                                    <p:cond delay="8500"/>
                                  </p:stCondLst>
                                  <p:childTnLst>
                                    <p:set>
                                      <p:cBhvr>
                                        <p:cTn id="17" dur="1" fill="hold">
                                          <p:stCondLst>
                                            <p:cond delay="0"/>
                                          </p:stCondLst>
                                        </p:cTn>
                                        <p:tgtEl>
                                          <p:spTgt spid="616453">
                                            <p:txEl>
                                              <p:pRg st="1" end="1"/>
                                            </p:txEl>
                                          </p:spTgt>
                                        </p:tgtEl>
                                        <p:attrNameLst>
                                          <p:attrName>style.visibility</p:attrName>
                                        </p:attrNameLst>
                                      </p:cBhvr>
                                      <p:to>
                                        <p:strVal val="visible"/>
                                      </p:to>
                                    </p:set>
                                    <p:animEffect transition="in" filter="fade">
                                      <p:cBhvr>
                                        <p:cTn id="18" dur="2000"/>
                                        <p:tgtEl>
                                          <p:spTgt spid="616453">
                                            <p:txEl>
                                              <p:pRg st="1" end="1"/>
                                            </p:txEl>
                                          </p:spTgt>
                                        </p:tgtEl>
                                      </p:cBhvr>
                                    </p:animEffect>
                                  </p:childTnLst>
                                </p:cTn>
                              </p:par>
                            </p:childTnLst>
                          </p:cTn>
                        </p:par>
                        <p:par>
                          <p:cTn id="19" fill="hold">
                            <p:stCondLst>
                              <p:cond delay="16500"/>
                            </p:stCondLst>
                            <p:childTnLst>
                              <p:par>
                                <p:cTn id="20" presetID="10" presetClass="entr" presetSubtype="0" fill="hold" nodeType="afterEffect">
                                  <p:stCondLst>
                                    <p:cond delay="32000"/>
                                  </p:stCondLst>
                                  <p:childTnLst>
                                    <p:set>
                                      <p:cBhvr>
                                        <p:cTn id="21" dur="1" fill="hold">
                                          <p:stCondLst>
                                            <p:cond delay="0"/>
                                          </p:stCondLst>
                                        </p:cTn>
                                        <p:tgtEl>
                                          <p:spTgt spid="616453">
                                            <p:txEl>
                                              <p:pRg st="2" end="2"/>
                                            </p:txEl>
                                          </p:spTgt>
                                        </p:tgtEl>
                                        <p:attrNameLst>
                                          <p:attrName>style.visibility</p:attrName>
                                        </p:attrNameLst>
                                      </p:cBhvr>
                                      <p:to>
                                        <p:strVal val="visible"/>
                                      </p:to>
                                    </p:set>
                                    <p:animEffect transition="in" filter="fade">
                                      <p:cBhvr>
                                        <p:cTn id="22" dur="2000"/>
                                        <p:tgtEl>
                                          <p:spTgt spid="616453">
                                            <p:txEl>
                                              <p:pRg st="2" end="2"/>
                                            </p:txEl>
                                          </p:spTgt>
                                        </p:tgtEl>
                                      </p:cBhvr>
                                    </p:animEffect>
                                  </p:childTnLst>
                                </p:cTn>
                              </p:par>
                            </p:childTnLst>
                          </p:cTn>
                        </p:par>
                        <p:par>
                          <p:cTn id="23" fill="hold">
                            <p:stCondLst>
                              <p:cond delay="50500"/>
                            </p:stCondLst>
                            <p:childTnLst>
                              <p:par>
                                <p:cTn id="24" presetID="1" presetClass="mediacall" presetSubtype="0" fill="hold" nodeType="afterEffect">
                                  <p:stCondLst>
                                    <p:cond delay="23000"/>
                                  </p:stCondLst>
                                  <p:childTnLst>
                                    <p:cmd type="call" cmd="playFrom(0.0)">
                                      <p:cBhvr>
                                        <p:cTn id="25" dur="14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26" fill="hold" display="0">
                  <p:stCondLst>
                    <p:cond delay="indefinite"/>
                  </p:stCondLst>
                  <p:endCondLst>
                    <p:cond evt="onStopAudio" delay="0">
                      <p:tgtEl>
                        <p:sldTgt/>
                      </p:tgtEl>
                    </p:cond>
                  </p:endCondLst>
                </p:cTn>
                <p:tgtEl>
                  <p:spTgt spid="8"/>
                </p:tgtEl>
              </p:cMediaNode>
            </p:audio>
          </p:childTnLst>
        </p:cTn>
      </p:par>
    </p:tnLst>
    <p:bldLst>
      <p:bldP spid="616451" grpId="0"/>
      <p:bldP spid="61645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03A1B924-AE7C-450D-81F5-3A72E8AB0572}" type="slidenum">
              <a:rPr lang="en-US"/>
              <a:pPr>
                <a:defRPr/>
              </a:pPr>
              <a:t>148</a:t>
            </a:fld>
            <a:endParaRPr lang="en-US" dirty="0"/>
          </a:p>
        </p:txBody>
      </p:sp>
      <p:sp>
        <p:nvSpPr>
          <p:cNvPr id="60723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1849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License Agreement</a:t>
            </a:r>
          </a:p>
        </p:txBody>
      </p:sp>
      <p:sp>
        <p:nvSpPr>
          <p:cNvPr id="61850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Integration</a:t>
            </a:r>
            <a:endParaRPr lang="en-US" sz="2200" i="1" dirty="0">
              <a:solidFill>
                <a:schemeClr val="tx1"/>
              </a:solidFill>
              <a:effectLst>
                <a:outerShdw blurRad="38100" dist="38100" dir="2700000" algn="tl">
                  <a:srgbClr val="000000"/>
                </a:outerShdw>
              </a:effectLst>
              <a:cs typeface="+mn-cs"/>
            </a:endParaRPr>
          </a:p>
        </p:txBody>
      </p:sp>
      <p:sp>
        <p:nvSpPr>
          <p:cNvPr id="618501" name="Text Box 5"/>
          <p:cNvSpPr txBox="1">
            <a:spLocks noChangeArrowheads="1"/>
          </p:cNvSpPr>
          <p:nvPr/>
        </p:nvSpPr>
        <p:spPr bwMode="auto">
          <a:xfrm>
            <a:off x="1341333" y="2377440"/>
            <a:ext cx="10722187" cy="1667365"/>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You have read and understand this agreement, and acknowledge that it is the final, complete and exclusive agreement between you and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concerning its subject matter, superseding any prior related understanding or agreement. </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No waiver, variation or different terms of this agreement will be enforceable against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unless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 gives its prior written consent, signed by an officer of Q</a:t>
            </a:r>
            <a:r>
              <a:rPr lang="en-US" sz="1300" dirty="0">
                <a:solidFill>
                  <a:schemeClr val="tx1"/>
                </a:solidFill>
                <a:effectLst>
                  <a:outerShdw blurRad="38100" dist="38100" dir="2700000" algn="tl">
                    <a:srgbClr val="000000"/>
                  </a:outerShdw>
                </a:effectLst>
                <a:cs typeface="+mn-cs"/>
              </a:rPr>
              <a:t>NET</a:t>
            </a:r>
            <a:r>
              <a:rPr lang="en-US" dirty="0">
                <a:solidFill>
                  <a:schemeClr val="tx1"/>
                </a:solidFill>
                <a:effectLst>
                  <a:outerShdw blurRad="38100" dist="38100" dir="2700000" algn="tl">
                    <a:srgbClr val="000000"/>
                  </a:outerShdw>
                </a:effectLst>
                <a:cs typeface="+mn-cs"/>
              </a:rPr>
              <a:t>.</a:t>
            </a:r>
          </a:p>
        </p:txBody>
      </p:sp>
      <p:pic>
        <p:nvPicPr>
          <p:cNvPr id="8" name="pau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1849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18500"/>
                                        </p:tgtEl>
                                        <p:attrNameLst>
                                          <p:attrName>style.visibility</p:attrName>
                                        </p:attrNameLst>
                                      </p:cBhvr>
                                      <p:to>
                                        <p:strVal val="visible"/>
                                      </p:to>
                                    </p:set>
                                    <p:animEffect transition="in" filter="fade">
                                      <p:cBhvr>
                                        <p:cTn id="10" dur="2000"/>
                                        <p:tgtEl>
                                          <p:spTgt spid="618500"/>
                                        </p:tgtEl>
                                      </p:cBhvr>
                                    </p:animEffect>
                                  </p:childTnLst>
                                </p:cTn>
                              </p:par>
                            </p:childTnLst>
                          </p:cTn>
                        </p:par>
                        <p:par>
                          <p:cTn id="11" fill="hold">
                            <p:stCondLst>
                              <p:cond delay="2000"/>
                            </p:stCondLst>
                            <p:childTnLst>
                              <p:par>
                                <p:cTn id="12" presetID="10" presetClass="entr" presetSubtype="0" fill="hold" nodeType="afterEffect">
                                  <p:stCondLst>
                                    <p:cond delay="500"/>
                                  </p:stCondLst>
                                  <p:childTnLst>
                                    <p:set>
                                      <p:cBhvr>
                                        <p:cTn id="13" dur="1" fill="hold">
                                          <p:stCondLst>
                                            <p:cond delay="0"/>
                                          </p:stCondLst>
                                        </p:cTn>
                                        <p:tgtEl>
                                          <p:spTgt spid="618501">
                                            <p:txEl>
                                              <p:pRg st="0" end="0"/>
                                            </p:txEl>
                                          </p:spTgt>
                                        </p:tgtEl>
                                        <p:attrNameLst>
                                          <p:attrName>style.visibility</p:attrName>
                                        </p:attrNameLst>
                                      </p:cBhvr>
                                      <p:to>
                                        <p:strVal val="visible"/>
                                      </p:to>
                                    </p:set>
                                    <p:animEffect transition="in" filter="fade">
                                      <p:cBhvr>
                                        <p:cTn id="14" dur="2000"/>
                                        <p:tgtEl>
                                          <p:spTgt spid="618501">
                                            <p:txEl>
                                              <p:pRg st="0" end="0"/>
                                            </p:txEl>
                                          </p:spTgt>
                                        </p:tgtEl>
                                      </p:cBhvr>
                                    </p:animEffect>
                                  </p:childTnLst>
                                </p:cTn>
                              </p:par>
                            </p:childTnLst>
                          </p:cTn>
                        </p:par>
                        <p:par>
                          <p:cTn id="15" fill="hold">
                            <p:stCondLst>
                              <p:cond delay="4500"/>
                            </p:stCondLst>
                            <p:childTnLst>
                              <p:par>
                                <p:cTn id="16" presetID="10" presetClass="entr" presetSubtype="0" fill="hold" nodeType="afterEffect">
                                  <p:stCondLst>
                                    <p:cond delay="13000"/>
                                  </p:stCondLst>
                                  <p:childTnLst>
                                    <p:set>
                                      <p:cBhvr>
                                        <p:cTn id="17" dur="1" fill="hold">
                                          <p:stCondLst>
                                            <p:cond delay="0"/>
                                          </p:stCondLst>
                                        </p:cTn>
                                        <p:tgtEl>
                                          <p:spTgt spid="618501">
                                            <p:txEl>
                                              <p:pRg st="1" end="1"/>
                                            </p:txEl>
                                          </p:spTgt>
                                        </p:tgtEl>
                                        <p:attrNameLst>
                                          <p:attrName>style.visibility</p:attrName>
                                        </p:attrNameLst>
                                      </p:cBhvr>
                                      <p:to>
                                        <p:strVal val="visible"/>
                                      </p:to>
                                    </p:set>
                                    <p:animEffect transition="in" filter="fade">
                                      <p:cBhvr>
                                        <p:cTn id="18" dur="2000"/>
                                        <p:tgtEl>
                                          <p:spTgt spid="618501">
                                            <p:txEl>
                                              <p:pRg st="1" end="1"/>
                                            </p:txEl>
                                          </p:spTgt>
                                        </p:tgtEl>
                                      </p:cBhvr>
                                    </p:animEffect>
                                  </p:childTnLst>
                                </p:cTn>
                              </p:par>
                            </p:childTnLst>
                          </p:cTn>
                        </p:par>
                        <p:par>
                          <p:cTn id="19" fill="hold">
                            <p:stCondLst>
                              <p:cond delay="19500"/>
                            </p:stCondLst>
                            <p:childTnLst>
                              <p:par>
                                <p:cTn id="20" presetID="1" presetClass="mediacall" presetSubtype="0" fill="hold" nodeType="afterEffect">
                                  <p:stCondLst>
                                    <p:cond delay="11000"/>
                                  </p:stCondLst>
                                  <p:childTnLst>
                                    <p:cmd type="call" cmd="playFrom(0.0)">
                                      <p:cBhvr>
                                        <p:cTn id="21" dur="14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22" fill="hold" display="0">
                  <p:stCondLst>
                    <p:cond delay="indefinite"/>
                  </p:stCondLst>
                  <p:endCondLst>
                    <p:cond evt="onStopAudio" delay="0">
                      <p:tgtEl>
                        <p:sldTgt/>
                      </p:tgtEl>
                    </p:cond>
                  </p:endCondLst>
                </p:cTn>
                <p:tgtEl>
                  <p:spTgt spid="8"/>
                </p:tgtEl>
              </p:cMediaNode>
            </p:audio>
          </p:childTnLst>
        </p:cTn>
      </p:par>
    </p:tnLst>
    <p:bldLst>
      <p:bldP spid="618499" grpId="0"/>
      <p:bldP spid="6185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73D2ED83-0605-46BF-9E46-30C3F2FB49FE}" type="slidenum">
              <a:rPr lang="en-US"/>
              <a:pPr>
                <a:defRPr/>
              </a:pPr>
              <a:t>15</a:t>
            </a:fld>
            <a:endParaRPr lang="en-US" dirty="0"/>
          </a:p>
        </p:txBody>
      </p:sp>
      <p:sp>
        <p:nvSpPr>
          <p:cNvPr id="44034"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40644" name="Text Box 4"/>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240645"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Piezoelectricity</a:t>
            </a:r>
          </a:p>
        </p:txBody>
      </p:sp>
      <p:sp>
        <p:nvSpPr>
          <p:cNvPr id="240646" name="Text Box 6"/>
          <p:cNvSpPr txBox="1">
            <a:spLocks noChangeArrowheads="1"/>
          </p:cNvSpPr>
          <p:nvPr/>
        </p:nvSpPr>
        <p:spPr bwMode="auto">
          <a:xfrm>
            <a:off x="1341333" y="2377441"/>
            <a:ext cx="10722187" cy="2677898"/>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To produce a sonic beam in a test piece, a transmitter applies high-frequency electrical pulses to a “piezoelectric” crystal.  Piezo is derived from </a:t>
            </a:r>
            <a:r>
              <a:rPr lang="en-US" dirty="0" smtClean="0">
                <a:solidFill>
                  <a:schemeClr val="tx1"/>
                </a:solidFill>
                <a:effectLst>
                  <a:outerShdw blurRad="38100" dist="38100" dir="2700000" algn="tl">
                    <a:srgbClr val="000000"/>
                  </a:outerShdw>
                </a:effectLst>
                <a:cs typeface="+mn-cs"/>
              </a:rPr>
              <a:t>the </a:t>
            </a:r>
            <a:r>
              <a:rPr lang="en-US" dirty="0">
                <a:solidFill>
                  <a:schemeClr val="tx1"/>
                </a:solidFill>
                <a:effectLst>
                  <a:outerShdw blurRad="38100" dist="38100" dir="2700000" algn="tl">
                    <a:srgbClr val="000000"/>
                  </a:outerShdw>
                </a:effectLst>
                <a:cs typeface="+mn-cs"/>
              </a:rPr>
              <a:t>Greek word meaning “to press”.</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Piezoelectricity refers to a reversible phenomenon whereby a crystal, when vibrated, produces an electrical current; or conversely, when an electric current is applied to the crystal, the crystal vibrates.</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When energized with electrical pulses the crystal transforms the electrical energy into mechanical vibrations and transmits the vibrations through a coupling medium into the test material.  These pulsed vibrations propagate through the object with a velocity that depends on the density and elasticity of the test material.</a:t>
            </a:r>
          </a:p>
        </p:txBody>
      </p:sp>
      <p:pic>
        <p:nvPicPr>
          <p:cNvPr id="7" name="slide 15-piezoelectric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643212" y="1878965"/>
            <a:ext cx="406208" cy="295835"/>
          </a:xfrm>
          <a:prstGeom prst="rect">
            <a:avLst/>
          </a:prstGeom>
          <a:noFill/>
          <a:ln w="9525">
            <a:noFill/>
            <a:miter lim="800000"/>
            <a:headEnd/>
            <a:tailEnd/>
          </a:ln>
        </p:spPr>
      </p:pic>
      <p:pic>
        <p:nvPicPr>
          <p:cNvPr id="8" name="slide 15-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643212" y="2403664"/>
            <a:ext cx="406208" cy="295835"/>
          </a:xfrm>
          <a:prstGeom prst="rect">
            <a:avLst/>
          </a:prstGeom>
          <a:noFill/>
          <a:ln w="9525">
            <a:noFill/>
            <a:miter lim="800000"/>
            <a:headEnd/>
            <a:tailEnd/>
          </a:ln>
        </p:spPr>
      </p:pic>
      <p:pic>
        <p:nvPicPr>
          <p:cNvPr id="9" name="slide 15-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12643212" y="3439086"/>
            <a:ext cx="406208" cy="295835"/>
          </a:xfrm>
          <a:prstGeom prst="rect">
            <a:avLst/>
          </a:prstGeom>
          <a:noFill/>
          <a:ln w="9525">
            <a:noFill/>
            <a:miter lim="800000"/>
            <a:headEnd/>
            <a:tailEnd/>
          </a:ln>
        </p:spPr>
      </p:pic>
      <p:pic>
        <p:nvPicPr>
          <p:cNvPr id="10" name="slide 15-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cstate="print"/>
          <a:srcRect/>
          <a:stretch>
            <a:fillRect/>
          </a:stretch>
        </p:blipFill>
        <p:spPr bwMode="auto">
          <a:xfrm>
            <a:off x="12643212" y="4437532"/>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40645"/>
                                        </p:tgtEl>
                                        <p:attrNameLst>
                                          <p:attrName>style.visibility</p:attrName>
                                        </p:attrNameLst>
                                      </p:cBhvr>
                                      <p:to>
                                        <p:strVal val="visible"/>
                                      </p:to>
                                    </p:set>
                                    <p:animEffect transition="in" filter="fade">
                                      <p:cBhvr>
                                        <p:cTn id="9" dur="2000"/>
                                        <p:tgtEl>
                                          <p:spTgt spid="240645"/>
                                        </p:tgtEl>
                                      </p:cBhvr>
                                    </p:animEffect>
                                  </p:childTnLst>
                                </p:cTn>
                              </p:par>
                            </p:childTnLst>
                          </p:cTn>
                        </p:par>
                        <p:par>
                          <p:cTn id="10" fill="hold">
                            <p:stCondLst>
                              <p:cond delay="2000"/>
                            </p:stCondLst>
                            <p:childTnLst>
                              <p:par>
                                <p:cTn id="11" presetID="1" presetClass="mediacall" presetSubtype="0" fill="hold" nodeType="afterEffect">
                                  <p:stCondLst>
                                    <p:cond delay="500"/>
                                  </p:stCondLst>
                                  <p:childTnLst>
                                    <p:cmd type="call" cmd="playFrom(0.0)">
                                      <p:cBhvr>
                                        <p:cTn id="12" dur="1811" fill="hold"/>
                                        <p:tgtEl>
                                          <p:spTgt spid="7"/>
                                        </p:tgtEl>
                                      </p:cBhvr>
                                    </p:cmd>
                                  </p:childTnLst>
                                </p:cTn>
                              </p:par>
                            </p:childTnLst>
                          </p:cTn>
                        </p:par>
                        <p:par>
                          <p:cTn id="13" fill="hold">
                            <p:stCondLst>
                              <p:cond delay="4311"/>
                            </p:stCondLst>
                            <p:childTnLst>
                              <p:par>
                                <p:cTn id="14" presetID="10" presetClass="entr" presetSubtype="0" fill="hold" nodeType="afterEffect">
                                  <p:stCondLst>
                                    <p:cond delay="500"/>
                                  </p:stCondLst>
                                  <p:childTnLst>
                                    <p:set>
                                      <p:cBhvr>
                                        <p:cTn id="15" dur="1" fill="hold">
                                          <p:stCondLst>
                                            <p:cond delay="0"/>
                                          </p:stCondLst>
                                        </p:cTn>
                                        <p:tgtEl>
                                          <p:spTgt spid="240646">
                                            <p:txEl>
                                              <p:pRg st="0" end="0"/>
                                            </p:txEl>
                                          </p:spTgt>
                                        </p:tgtEl>
                                        <p:attrNameLst>
                                          <p:attrName>style.visibility</p:attrName>
                                        </p:attrNameLst>
                                      </p:cBhvr>
                                      <p:to>
                                        <p:strVal val="visible"/>
                                      </p:to>
                                    </p:set>
                                    <p:animEffect transition="in" filter="fade">
                                      <p:cBhvr>
                                        <p:cTn id="16" dur="2000"/>
                                        <p:tgtEl>
                                          <p:spTgt spid="240646">
                                            <p:txEl>
                                              <p:pRg st="0" end="0"/>
                                            </p:txEl>
                                          </p:spTgt>
                                        </p:tgtEl>
                                      </p:cBhvr>
                                    </p:animEffect>
                                  </p:childTnLst>
                                </p:cTn>
                              </p:par>
                            </p:childTnLst>
                          </p:cTn>
                        </p:par>
                        <p:par>
                          <p:cTn id="17" fill="hold">
                            <p:stCondLst>
                              <p:cond delay="6811"/>
                            </p:stCondLst>
                            <p:childTnLst>
                              <p:par>
                                <p:cTn id="18" presetID="1" presetClass="mediacall" presetSubtype="0" fill="hold" nodeType="afterEffect">
                                  <p:stCondLst>
                                    <p:cond delay="500"/>
                                  </p:stCondLst>
                                  <p:childTnLst>
                                    <p:cmd type="call" cmd="playFrom(0.0)">
                                      <p:cBhvr>
                                        <p:cTn id="19" dur="11748" fill="hold"/>
                                        <p:tgtEl>
                                          <p:spTgt spid="8"/>
                                        </p:tgtEl>
                                      </p:cBhvr>
                                    </p:cmd>
                                  </p:childTnLst>
                                </p:cTn>
                              </p:par>
                            </p:childTnLst>
                          </p:cTn>
                        </p:par>
                        <p:par>
                          <p:cTn id="20" fill="hold">
                            <p:stCondLst>
                              <p:cond delay="19059"/>
                            </p:stCondLst>
                            <p:childTnLst>
                              <p:par>
                                <p:cTn id="21" presetID="10" presetClass="entr" presetSubtype="0" fill="hold" nodeType="afterEffect">
                                  <p:stCondLst>
                                    <p:cond delay="500"/>
                                  </p:stCondLst>
                                  <p:childTnLst>
                                    <p:set>
                                      <p:cBhvr>
                                        <p:cTn id="22" dur="1" fill="hold">
                                          <p:stCondLst>
                                            <p:cond delay="0"/>
                                          </p:stCondLst>
                                        </p:cTn>
                                        <p:tgtEl>
                                          <p:spTgt spid="240646">
                                            <p:txEl>
                                              <p:pRg st="1" end="1"/>
                                            </p:txEl>
                                          </p:spTgt>
                                        </p:tgtEl>
                                        <p:attrNameLst>
                                          <p:attrName>style.visibility</p:attrName>
                                        </p:attrNameLst>
                                      </p:cBhvr>
                                      <p:to>
                                        <p:strVal val="visible"/>
                                      </p:to>
                                    </p:set>
                                    <p:animEffect transition="in" filter="fade">
                                      <p:cBhvr>
                                        <p:cTn id="23" dur="2000"/>
                                        <p:tgtEl>
                                          <p:spTgt spid="240646">
                                            <p:txEl>
                                              <p:pRg st="1" end="1"/>
                                            </p:txEl>
                                          </p:spTgt>
                                        </p:tgtEl>
                                      </p:cBhvr>
                                    </p:animEffect>
                                  </p:childTnLst>
                                </p:cTn>
                              </p:par>
                            </p:childTnLst>
                          </p:cTn>
                        </p:par>
                        <p:par>
                          <p:cTn id="24" fill="hold">
                            <p:stCondLst>
                              <p:cond delay="21559"/>
                            </p:stCondLst>
                            <p:childTnLst>
                              <p:par>
                                <p:cTn id="25" presetID="1" presetClass="mediacall" presetSubtype="0" fill="hold" nodeType="afterEffect">
                                  <p:stCondLst>
                                    <p:cond delay="500"/>
                                  </p:stCondLst>
                                  <p:childTnLst>
                                    <p:cmd type="call" cmd="playFrom(0.0)">
                                      <p:cBhvr>
                                        <p:cTn id="26" dur="13281" fill="hold"/>
                                        <p:tgtEl>
                                          <p:spTgt spid="9"/>
                                        </p:tgtEl>
                                      </p:cBhvr>
                                    </p:cmd>
                                  </p:childTnLst>
                                </p:cTn>
                              </p:par>
                            </p:childTnLst>
                          </p:cTn>
                        </p:par>
                        <p:par>
                          <p:cTn id="27" fill="hold">
                            <p:stCondLst>
                              <p:cond delay="35340"/>
                            </p:stCondLst>
                            <p:childTnLst>
                              <p:par>
                                <p:cTn id="28" presetID="10" presetClass="entr" presetSubtype="0" fill="hold" nodeType="afterEffect">
                                  <p:stCondLst>
                                    <p:cond delay="500"/>
                                  </p:stCondLst>
                                  <p:childTnLst>
                                    <p:set>
                                      <p:cBhvr>
                                        <p:cTn id="29" dur="1" fill="hold">
                                          <p:stCondLst>
                                            <p:cond delay="0"/>
                                          </p:stCondLst>
                                        </p:cTn>
                                        <p:tgtEl>
                                          <p:spTgt spid="240646">
                                            <p:txEl>
                                              <p:pRg st="2" end="2"/>
                                            </p:txEl>
                                          </p:spTgt>
                                        </p:tgtEl>
                                        <p:attrNameLst>
                                          <p:attrName>style.visibility</p:attrName>
                                        </p:attrNameLst>
                                      </p:cBhvr>
                                      <p:to>
                                        <p:strVal val="visible"/>
                                      </p:to>
                                    </p:set>
                                    <p:animEffect transition="in" filter="fade">
                                      <p:cBhvr>
                                        <p:cTn id="30" dur="2000"/>
                                        <p:tgtEl>
                                          <p:spTgt spid="240646">
                                            <p:txEl>
                                              <p:pRg st="2" end="2"/>
                                            </p:txEl>
                                          </p:spTgt>
                                        </p:tgtEl>
                                      </p:cBhvr>
                                    </p:animEffect>
                                  </p:childTnLst>
                                </p:cTn>
                              </p:par>
                            </p:childTnLst>
                          </p:cTn>
                        </p:par>
                        <p:par>
                          <p:cTn id="31" fill="hold">
                            <p:stCondLst>
                              <p:cond delay="37840"/>
                            </p:stCondLst>
                            <p:childTnLst>
                              <p:par>
                                <p:cTn id="32" presetID="1" presetClass="mediacall" presetSubtype="0" fill="hold" nodeType="afterEffect">
                                  <p:stCondLst>
                                    <p:cond delay="500"/>
                                  </p:stCondLst>
                                  <p:childTnLst>
                                    <p:cmd type="call" cmd="playFrom(0.0)">
                                      <p:cBhvr>
                                        <p:cTn id="33" dur="19225" fill="hold"/>
                                        <p:tgtEl>
                                          <p:spTgt spid="10"/>
                                        </p:tgtEl>
                                      </p:cBhvr>
                                    </p:cmd>
                                  </p:childTnLst>
                                </p:cTn>
                              </p:par>
                            </p:childTnLst>
                          </p:cTn>
                        </p:par>
                        <p:par>
                          <p:cTn id="34" fill="hold">
                            <p:stCondLst>
                              <p:cond delay="57565"/>
                            </p:stCondLst>
                            <p:childTnLst>
                              <p:par>
                                <p:cTn id="35" presetID="1" presetClass="mediacall" presetSubtype="0" fill="hold" nodeType="afterEffect">
                                  <p:stCondLst>
                                    <p:cond delay="5000"/>
                                  </p:stCondLst>
                                  <p:childTnLst>
                                    <p:cmd type="call" cmd="playFrom(0.0)">
                                      <p:cBhvr>
                                        <p:cTn id="36"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41" fill="hold" display="0">
                  <p:stCondLst>
                    <p:cond delay="indefinite"/>
                  </p:stCondLst>
                  <p:endCondLst>
                    <p:cond evt="onStopAudio" delay="0">
                      <p:tgtEl>
                        <p:sldTgt/>
                      </p:tgtEl>
                    </p:cond>
                  </p:endCondLst>
                </p:cTn>
                <p:tgtEl>
                  <p:spTgt spid="12"/>
                </p:tgtEl>
              </p:cMediaNode>
            </p:audio>
          </p:childTnLst>
        </p:cTn>
      </p:par>
    </p:tnLst>
    <p:bldLst>
      <p:bldP spid="240644" grpId="0"/>
      <p:bldP spid="2406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5DDCFEFC-1BA6-4CED-918A-E2DA0F7E6DB0}" type="slidenum">
              <a:rPr lang="en-US"/>
              <a:pPr>
                <a:defRPr/>
              </a:pPr>
              <a:t>16</a:t>
            </a:fld>
            <a:endParaRPr lang="en-US" dirty="0"/>
          </a:p>
        </p:txBody>
      </p:sp>
      <p:sp>
        <p:nvSpPr>
          <p:cNvPr id="46082"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4269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242693"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Soundbeam Reflection</a:t>
            </a:r>
          </a:p>
        </p:txBody>
      </p:sp>
      <p:sp>
        <p:nvSpPr>
          <p:cNvPr id="242694" name="Text Box 6"/>
          <p:cNvSpPr txBox="1">
            <a:spLocks noChangeArrowheads="1"/>
          </p:cNvSpPr>
          <p:nvPr/>
        </p:nvSpPr>
        <p:spPr bwMode="auto">
          <a:xfrm>
            <a:off x="1341333" y="2377440"/>
            <a:ext cx="10722187" cy="1944364"/>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In many ways, high-frequency vibrations act in the same way as light beams.  For example, when they strike an interrupting object, most of the soundbeam energy is reflected.  These reflections may then be picked up by a second, or, in most cases, by the same crystal or transducer.</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Within the transducer, the mechanical energy is transformed into electrical energy, which is then sent to the test system as a vertical deflection of a horizontal trace or base line.  This type of presentation is called “A-Scan” presentation. </a:t>
            </a:r>
          </a:p>
        </p:txBody>
      </p:sp>
      <p:pic>
        <p:nvPicPr>
          <p:cNvPr id="7" name="slide 16-reflec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1878965"/>
            <a:ext cx="406208" cy="295835"/>
          </a:xfrm>
          <a:prstGeom prst="rect">
            <a:avLst/>
          </a:prstGeom>
          <a:noFill/>
          <a:ln w="9525">
            <a:noFill/>
            <a:miter lim="800000"/>
            <a:headEnd/>
            <a:tailEnd/>
          </a:ln>
        </p:spPr>
      </p:pic>
      <p:pic>
        <p:nvPicPr>
          <p:cNvPr id="8" name="slide 16-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12643212" y="2403664"/>
            <a:ext cx="406208" cy="295835"/>
          </a:xfrm>
          <a:prstGeom prst="rect">
            <a:avLst/>
          </a:prstGeom>
          <a:noFill/>
          <a:ln w="9525">
            <a:noFill/>
            <a:miter lim="800000"/>
            <a:headEnd/>
            <a:tailEnd/>
          </a:ln>
        </p:spPr>
      </p:pic>
      <p:pic>
        <p:nvPicPr>
          <p:cNvPr id="10" name="slide 16-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srcRect/>
          <a:stretch>
            <a:fillRect/>
          </a:stretch>
        </p:blipFill>
        <p:spPr bwMode="auto">
          <a:xfrm>
            <a:off x="12643212" y="3771901"/>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269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42693"/>
                                        </p:tgtEl>
                                        <p:attrNameLst>
                                          <p:attrName>style.visibility</p:attrName>
                                        </p:attrNameLst>
                                      </p:cBhvr>
                                      <p:to>
                                        <p:strVal val="visible"/>
                                      </p:to>
                                    </p:set>
                                    <p:animEffect transition="in" filter="fade">
                                      <p:cBhvr>
                                        <p:cTn id="9" dur="2000"/>
                                        <p:tgtEl>
                                          <p:spTgt spid="242693"/>
                                        </p:tgtEl>
                                      </p:cBhvr>
                                    </p:animEffect>
                                  </p:childTnLst>
                                </p:cTn>
                              </p:par>
                            </p:childTnLst>
                          </p:cTn>
                        </p:par>
                        <p:par>
                          <p:cTn id="10" fill="hold">
                            <p:stCondLst>
                              <p:cond delay="2000"/>
                            </p:stCondLst>
                            <p:childTnLst>
                              <p:par>
                                <p:cTn id="11" presetID="1" presetClass="mediacall" presetSubtype="0" fill="hold" nodeType="afterEffect">
                                  <p:stCondLst>
                                    <p:cond delay="500"/>
                                  </p:stCondLst>
                                  <p:childTnLst>
                                    <p:cmd type="call" cmd="playFrom(0.0)">
                                      <p:cBhvr>
                                        <p:cTn id="12" dur="1949" fill="hold"/>
                                        <p:tgtEl>
                                          <p:spTgt spid="7"/>
                                        </p:tgtEl>
                                      </p:cBhvr>
                                    </p:cmd>
                                  </p:childTnLst>
                                </p:cTn>
                              </p:par>
                            </p:childTnLst>
                          </p:cTn>
                        </p:par>
                        <p:par>
                          <p:cTn id="13" fill="hold">
                            <p:stCondLst>
                              <p:cond delay="4449"/>
                            </p:stCondLst>
                            <p:childTnLst>
                              <p:par>
                                <p:cTn id="14" presetID="10" presetClass="entr" presetSubtype="0" fill="hold" nodeType="afterEffect">
                                  <p:stCondLst>
                                    <p:cond delay="500"/>
                                  </p:stCondLst>
                                  <p:childTnLst>
                                    <p:set>
                                      <p:cBhvr>
                                        <p:cTn id="15" dur="1" fill="hold">
                                          <p:stCondLst>
                                            <p:cond delay="0"/>
                                          </p:stCondLst>
                                        </p:cTn>
                                        <p:tgtEl>
                                          <p:spTgt spid="242694">
                                            <p:txEl>
                                              <p:pRg st="0" end="0"/>
                                            </p:txEl>
                                          </p:spTgt>
                                        </p:tgtEl>
                                        <p:attrNameLst>
                                          <p:attrName>style.visibility</p:attrName>
                                        </p:attrNameLst>
                                      </p:cBhvr>
                                      <p:to>
                                        <p:strVal val="visible"/>
                                      </p:to>
                                    </p:set>
                                    <p:animEffect transition="in" filter="fade">
                                      <p:cBhvr>
                                        <p:cTn id="16" dur="2000"/>
                                        <p:tgtEl>
                                          <p:spTgt spid="242694">
                                            <p:txEl>
                                              <p:pRg st="0" end="0"/>
                                            </p:txEl>
                                          </p:spTgt>
                                        </p:tgtEl>
                                      </p:cBhvr>
                                    </p:animEffect>
                                  </p:childTnLst>
                                </p:cTn>
                              </p:par>
                            </p:childTnLst>
                          </p:cTn>
                        </p:par>
                        <p:par>
                          <p:cTn id="17" fill="hold">
                            <p:stCondLst>
                              <p:cond delay="6949"/>
                            </p:stCondLst>
                            <p:childTnLst>
                              <p:par>
                                <p:cTn id="18" presetID="1" presetClass="mediacall" presetSubtype="0" fill="hold" nodeType="afterEffect">
                                  <p:stCondLst>
                                    <p:cond delay="500"/>
                                  </p:stCondLst>
                                  <p:childTnLst>
                                    <p:cmd type="call" cmd="playFrom(0.0)">
                                      <p:cBhvr>
                                        <p:cTn id="19" dur="18621" fill="hold"/>
                                        <p:tgtEl>
                                          <p:spTgt spid="8"/>
                                        </p:tgtEl>
                                      </p:cBhvr>
                                    </p:cmd>
                                  </p:childTnLst>
                                </p:cTn>
                              </p:par>
                            </p:childTnLst>
                          </p:cTn>
                        </p:par>
                        <p:par>
                          <p:cTn id="20" fill="hold">
                            <p:stCondLst>
                              <p:cond delay="26070"/>
                            </p:stCondLst>
                            <p:childTnLst>
                              <p:par>
                                <p:cTn id="21" presetID="10" presetClass="entr" presetSubtype="0" fill="hold" nodeType="afterEffect">
                                  <p:stCondLst>
                                    <p:cond delay="500"/>
                                  </p:stCondLst>
                                  <p:childTnLst>
                                    <p:set>
                                      <p:cBhvr>
                                        <p:cTn id="22" dur="1" fill="hold">
                                          <p:stCondLst>
                                            <p:cond delay="0"/>
                                          </p:stCondLst>
                                        </p:cTn>
                                        <p:tgtEl>
                                          <p:spTgt spid="242694">
                                            <p:txEl>
                                              <p:pRg st="1" end="1"/>
                                            </p:txEl>
                                          </p:spTgt>
                                        </p:tgtEl>
                                        <p:attrNameLst>
                                          <p:attrName>style.visibility</p:attrName>
                                        </p:attrNameLst>
                                      </p:cBhvr>
                                      <p:to>
                                        <p:strVal val="visible"/>
                                      </p:to>
                                    </p:set>
                                    <p:animEffect transition="in" filter="fade">
                                      <p:cBhvr>
                                        <p:cTn id="23" dur="2000"/>
                                        <p:tgtEl>
                                          <p:spTgt spid="242694">
                                            <p:txEl>
                                              <p:pRg st="1" end="1"/>
                                            </p:txEl>
                                          </p:spTgt>
                                        </p:tgtEl>
                                      </p:cBhvr>
                                    </p:animEffect>
                                  </p:childTnLst>
                                </p:cTn>
                              </p:par>
                            </p:childTnLst>
                          </p:cTn>
                        </p:par>
                        <p:par>
                          <p:cTn id="24" fill="hold">
                            <p:stCondLst>
                              <p:cond delay="28570"/>
                            </p:stCondLst>
                            <p:childTnLst>
                              <p:par>
                                <p:cTn id="25" presetID="1" presetClass="mediacall" presetSubtype="0" fill="hold" nodeType="afterEffect">
                                  <p:stCondLst>
                                    <p:cond delay="500"/>
                                  </p:stCondLst>
                                  <p:childTnLst>
                                    <p:cmd type="call" cmd="playFrom(0.0)">
                                      <p:cBhvr>
                                        <p:cTn id="26" dur="13234" fill="hold"/>
                                        <p:tgtEl>
                                          <p:spTgt spid="10"/>
                                        </p:tgtEl>
                                      </p:cBhvr>
                                    </p:cmd>
                                  </p:childTnLst>
                                </p:cTn>
                              </p:par>
                            </p:childTnLst>
                          </p:cTn>
                        </p:par>
                        <p:par>
                          <p:cTn id="27" fill="hold">
                            <p:stCondLst>
                              <p:cond delay="42304"/>
                            </p:stCondLst>
                            <p:childTnLst>
                              <p:par>
                                <p:cTn id="28" presetID="1" presetClass="mediacall" presetSubtype="0" fill="hold" nodeType="afterEffect">
                                  <p:stCondLst>
                                    <p:cond delay="5000"/>
                                  </p:stCondLst>
                                  <p:childTnLst>
                                    <p:cmd type="call" cmd="playFrom(0.0)">
                                      <p:cBhvr>
                                        <p:cTn id="29"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33" fill="hold" display="0">
                  <p:stCondLst>
                    <p:cond delay="indefinite"/>
                  </p:stCondLst>
                  <p:endCondLst>
                    <p:cond evt="onStopAudio" delay="0">
                      <p:tgtEl>
                        <p:sldTgt/>
                      </p:tgtEl>
                    </p:cond>
                  </p:endCondLst>
                </p:cTn>
                <p:tgtEl>
                  <p:spTgt spid="12"/>
                </p:tgtEl>
              </p:cMediaNode>
            </p:audio>
          </p:childTnLst>
        </p:cTn>
      </p:par>
    </p:tnLst>
    <p:bldLst>
      <p:bldP spid="242692" grpId="0"/>
      <p:bldP spid="2426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0"/>
          </p:nvPr>
        </p:nvSpPr>
        <p:spPr/>
        <p:txBody>
          <a:bodyPr/>
          <a:lstStyle/>
          <a:p>
            <a:pPr>
              <a:defRPr/>
            </a:pPr>
            <a:fld id="{949BEAD3-619B-45E5-A5A8-A9D6D8D6181C}" type="slidenum">
              <a:rPr lang="en-US"/>
              <a:pPr>
                <a:defRPr/>
              </a:pPr>
              <a:t>17</a:t>
            </a:fld>
            <a:endParaRPr lang="en-US" dirty="0"/>
          </a:p>
        </p:txBody>
      </p:sp>
      <p:sp>
        <p:nvSpPr>
          <p:cNvPr id="48130"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44740"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244741"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A-Scan Presentation</a:t>
            </a:r>
          </a:p>
        </p:txBody>
      </p:sp>
      <p:sp>
        <p:nvSpPr>
          <p:cNvPr id="244742" name="Text Box 6"/>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distance that a soundbeam travels to a reflecting surface can be measured and displayed on a screen.   </a:t>
            </a:r>
          </a:p>
        </p:txBody>
      </p:sp>
      <p:pic>
        <p:nvPicPr>
          <p:cNvPr id="244744" name="Picture 8" descr="A-Scan"/>
          <p:cNvPicPr>
            <a:picLocks noChangeArrowheads="1"/>
          </p:cNvPicPr>
          <p:nvPr/>
        </p:nvPicPr>
        <p:blipFill>
          <a:blip r:embed="rId9" cstate="print"/>
          <a:srcRect/>
          <a:stretch>
            <a:fillRect/>
          </a:stretch>
        </p:blipFill>
        <p:spPr bwMode="auto">
          <a:xfrm>
            <a:off x="4311270" y="3520750"/>
            <a:ext cx="4782312" cy="3016904"/>
          </a:xfrm>
          <a:prstGeom prst="rect">
            <a:avLst/>
          </a:prstGeom>
          <a:noFill/>
          <a:ln w="9525">
            <a:noFill/>
            <a:miter lim="800000"/>
            <a:headEnd/>
            <a:tailEnd/>
          </a:ln>
        </p:spPr>
      </p:pic>
      <p:pic>
        <p:nvPicPr>
          <p:cNvPr id="8" name="slide 17-asc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959911"/>
            <a:ext cx="406208" cy="295835"/>
          </a:xfrm>
          <a:prstGeom prst="rect">
            <a:avLst/>
          </a:prstGeom>
          <a:noFill/>
          <a:ln w="9525">
            <a:noFill/>
            <a:miter lim="800000"/>
            <a:headEnd/>
            <a:tailEnd/>
          </a:ln>
        </p:spPr>
      </p:pic>
      <p:pic>
        <p:nvPicPr>
          <p:cNvPr id="9" name="slide 17-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1"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474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44741"/>
                                        </p:tgtEl>
                                        <p:attrNameLst>
                                          <p:attrName>style.visibility</p:attrName>
                                        </p:attrNameLst>
                                      </p:cBhvr>
                                      <p:to>
                                        <p:strVal val="visible"/>
                                      </p:to>
                                    </p:set>
                                    <p:animEffect transition="in" filter="fade">
                                      <p:cBhvr>
                                        <p:cTn id="9" dur="2000"/>
                                        <p:tgtEl>
                                          <p:spTgt spid="244741"/>
                                        </p:tgtEl>
                                      </p:cBhvr>
                                    </p:animEffect>
                                  </p:childTnLst>
                                </p:cTn>
                              </p:par>
                            </p:childTnLst>
                          </p:cTn>
                        </p:par>
                        <p:par>
                          <p:cTn id="10" fill="hold">
                            <p:stCondLst>
                              <p:cond delay="2000"/>
                            </p:stCondLst>
                            <p:childTnLst>
                              <p:par>
                                <p:cTn id="11" presetID="1" presetClass="mediacall" presetSubtype="0" fill="hold" nodeType="afterEffect">
                                  <p:stCondLst>
                                    <p:cond delay="500"/>
                                  </p:stCondLst>
                                  <p:childTnLst>
                                    <p:cmd type="call" cmd="playFrom(0.0)">
                                      <p:cBhvr>
                                        <p:cTn id="12" dur="6825" fill="hold"/>
                                        <p:tgtEl>
                                          <p:spTgt spid="8"/>
                                        </p:tgtEl>
                                      </p:cBhvr>
                                    </p:cmd>
                                  </p:childTnLst>
                                </p:cTn>
                              </p:par>
                            </p:childTnLst>
                          </p:cTn>
                        </p:par>
                        <p:par>
                          <p:cTn id="13" fill="hold">
                            <p:stCondLst>
                              <p:cond delay="9325"/>
                            </p:stCondLst>
                            <p:childTnLst>
                              <p:par>
                                <p:cTn id="14" presetID="10" presetClass="entr" presetSubtype="0" fill="hold" grpId="0" nodeType="afterEffect">
                                  <p:stCondLst>
                                    <p:cond delay="500"/>
                                  </p:stCondLst>
                                  <p:childTnLst>
                                    <p:set>
                                      <p:cBhvr>
                                        <p:cTn id="15" dur="1" fill="hold">
                                          <p:stCondLst>
                                            <p:cond delay="0"/>
                                          </p:stCondLst>
                                        </p:cTn>
                                        <p:tgtEl>
                                          <p:spTgt spid="244742"/>
                                        </p:tgtEl>
                                        <p:attrNameLst>
                                          <p:attrName>style.visibility</p:attrName>
                                        </p:attrNameLst>
                                      </p:cBhvr>
                                      <p:to>
                                        <p:strVal val="visible"/>
                                      </p:to>
                                    </p:set>
                                    <p:animEffect transition="in" filter="fade">
                                      <p:cBhvr>
                                        <p:cTn id="16" dur="2000"/>
                                        <p:tgtEl>
                                          <p:spTgt spid="244742"/>
                                        </p:tgtEl>
                                      </p:cBhvr>
                                    </p:animEffect>
                                  </p:childTnLst>
                                </p:cTn>
                              </p:par>
                            </p:childTnLst>
                          </p:cTn>
                        </p:par>
                        <p:par>
                          <p:cTn id="17" fill="hold">
                            <p:stCondLst>
                              <p:cond delay="11825"/>
                            </p:stCondLst>
                            <p:childTnLst>
                              <p:par>
                                <p:cTn id="18" presetID="1" presetClass="mediacall" presetSubtype="0" fill="hold" nodeType="afterEffect">
                                  <p:stCondLst>
                                    <p:cond delay="500"/>
                                  </p:stCondLst>
                                  <p:childTnLst>
                                    <p:cmd type="call" cmd="playFrom(0.0)">
                                      <p:cBhvr>
                                        <p:cTn id="19" dur="5572" fill="hold"/>
                                        <p:tgtEl>
                                          <p:spTgt spid="9"/>
                                        </p:tgtEl>
                                      </p:cBhvr>
                                    </p:cmd>
                                  </p:childTnLst>
                                </p:cTn>
                              </p:par>
                              <p:par>
                                <p:cTn id="20" presetID="10" presetClass="entr" presetSubtype="0" fill="hold" nodeType="withEffect">
                                  <p:stCondLst>
                                    <p:cond delay="500"/>
                                  </p:stCondLst>
                                  <p:childTnLst>
                                    <p:set>
                                      <p:cBhvr>
                                        <p:cTn id="21" dur="1" fill="hold">
                                          <p:stCondLst>
                                            <p:cond delay="0"/>
                                          </p:stCondLst>
                                        </p:cTn>
                                        <p:tgtEl>
                                          <p:spTgt spid="244744"/>
                                        </p:tgtEl>
                                        <p:attrNameLst>
                                          <p:attrName>style.visibility</p:attrName>
                                        </p:attrNameLst>
                                      </p:cBhvr>
                                      <p:to>
                                        <p:strVal val="visible"/>
                                      </p:to>
                                    </p:set>
                                    <p:animEffect transition="in" filter="fade">
                                      <p:cBhvr>
                                        <p:cTn id="22" dur="2000"/>
                                        <p:tgtEl>
                                          <p:spTgt spid="244744"/>
                                        </p:tgtEl>
                                      </p:cBhvr>
                                    </p:animEffect>
                                  </p:childTnLst>
                                </p:cTn>
                              </p:par>
                            </p:childTnLst>
                          </p:cTn>
                        </p:par>
                        <p:par>
                          <p:cTn id="23" fill="hold">
                            <p:stCondLst>
                              <p:cond delay="17897"/>
                            </p:stCondLst>
                            <p:childTnLst>
                              <p:par>
                                <p:cTn id="24" presetID="1" presetClass="mediacall" presetSubtype="0" fill="hold" nodeType="afterEffect">
                                  <p:stCondLst>
                                    <p:cond delay="5000"/>
                                  </p:stCondLst>
                                  <p:childTnLst>
                                    <p:cmd type="call" cmd="playFrom(0.0)">
                                      <p:cBhvr>
                                        <p:cTn id="25" dur="14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mute="1" showWhenStopped="0">
                <p:cTn id="28" fill="hold" display="0">
                  <p:stCondLst>
                    <p:cond delay="indefinite"/>
                  </p:stCondLst>
                  <p:endCondLst>
                    <p:cond evt="onStopAudio" delay="0">
                      <p:tgtEl>
                        <p:sldTgt/>
                      </p:tgtEl>
                    </p:cond>
                  </p:endCondLst>
                </p:cTn>
                <p:tgtEl>
                  <p:spTgt spid="11"/>
                </p:tgtEl>
              </p:cMediaNode>
            </p:audio>
          </p:childTnLst>
        </p:cTn>
      </p:par>
    </p:tnLst>
    <p:bldLst>
      <p:bldP spid="244740" grpId="0"/>
      <p:bldP spid="244741" grpId="0"/>
      <p:bldP spid="2447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1A0E0DC4-81F1-4D03-9E9D-C8CB22382AD3}" type="slidenum">
              <a:rPr lang="en-US"/>
              <a:pPr>
                <a:defRPr/>
              </a:pPr>
              <a:t>18</a:t>
            </a:fld>
            <a:endParaRPr lang="en-US" dirty="0"/>
          </a:p>
        </p:txBody>
      </p:sp>
      <p:sp>
        <p:nvSpPr>
          <p:cNvPr id="5017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2870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a:t>
            </a:r>
            <a:r>
              <a:rPr lang="en-US" sz="2200" b="1" dirty="0" smtClean="0">
                <a:solidFill>
                  <a:schemeClr val="tx1"/>
                </a:solidFill>
                <a:effectLst>
                  <a:outerShdw blurRad="38100" dist="38100" dir="2700000" algn="tl">
                    <a:srgbClr val="000000"/>
                  </a:outerShdw>
                </a:effectLst>
                <a:cs typeface="+mn-cs"/>
              </a:rPr>
              <a:t>Principles</a:t>
            </a:r>
            <a:endParaRPr lang="en-US" sz="2200" b="1" dirty="0">
              <a:solidFill>
                <a:schemeClr val="tx1"/>
              </a:solidFill>
              <a:effectLst>
                <a:outerShdw blurRad="38100" dist="38100" dir="2700000" algn="tl">
                  <a:srgbClr val="000000"/>
                </a:outerShdw>
              </a:effectLst>
              <a:cs typeface="+mn-cs"/>
            </a:endParaRPr>
          </a:p>
        </p:txBody>
      </p:sp>
      <p:sp>
        <p:nvSpPr>
          <p:cNvPr id="32870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Soundbeam Characteristics</a:t>
            </a:r>
          </a:p>
        </p:txBody>
      </p:sp>
      <p:sp>
        <p:nvSpPr>
          <p:cNvPr id="328709" name="Text Box 5"/>
          <p:cNvSpPr txBox="1">
            <a:spLocks noChangeArrowheads="1"/>
          </p:cNvSpPr>
          <p:nvPr/>
        </p:nvSpPr>
        <p:spPr bwMode="auto">
          <a:xfrm>
            <a:off x="1341333" y="2377440"/>
            <a:ext cx="10722187" cy="2400900"/>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Common ultrasonic test instruments have frequencies available in a range from 500kHz to 25MHz.  Soundbeams of all frequencies can penetrate fine-grained material without difficulty.  However, when using high frequencies in coarse-grained material, interference in the form of scattering </a:t>
            </a:r>
            <a:r>
              <a:rPr lang="en-US" dirty="0" smtClean="0">
                <a:solidFill>
                  <a:schemeClr val="tx1"/>
                </a:solidFill>
                <a:effectLst>
                  <a:outerShdw blurRad="38100" dist="38100" dir="2700000" algn="tl">
                    <a:srgbClr val="000000"/>
                  </a:outerShdw>
                </a:effectLst>
                <a:cs typeface="+mn-cs"/>
              </a:rPr>
              <a:t>occurs.</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This phenomena is used to measure case depth when </a:t>
            </a:r>
            <a:r>
              <a:rPr lang="en-US" dirty="0" smtClean="0">
                <a:solidFill>
                  <a:schemeClr val="tx1"/>
                </a:solidFill>
                <a:effectLst>
                  <a:outerShdw blurRad="38100" dist="38100" dir="2700000" algn="tl">
                    <a:srgbClr val="000000"/>
                  </a:outerShdw>
                </a:effectLst>
                <a:cs typeface="+mn-cs"/>
              </a:rPr>
              <a:t>high-frequency </a:t>
            </a:r>
            <a:r>
              <a:rPr lang="en-US" dirty="0">
                <a:solidFill>
                  <a:schemeClr val="tx1"/>
                </a:solidFill>
                <a:effectLst>
                  <a:outerShdw blurRad="38100" dist="38100" dir="2700000" algn="tl">
                    <a:srgbClr val="000000"/>
                  </a:outerShdw>
                </a:effectLst>
                <a:cs typeface="+mn-cs"/>
              </a:rPr>
              <a:t>sound </a:t>
            </a:r>
            <a:r>
              <a:rPr lang="en-US" dirty="0" smtClean="0">
                <a:solidFill>
                  <a:schemeClr val="tx1"/>
                </a:solidFill>
                <a:effectLst>
                  <a:outerShdw blurRad="38100" dist="38100" dir="2700000" algn="tl">
                    <a:srgbClr val="000000"/>
                  </a:outerShdw>
                </a:effectLst>
                <a:cs typeface="+mn-cs"/>
              </a:rPr>
              <a:t>waves travelling </a:t>
            </a:r>
            <a:r>
              <a:rPr lang="en-US" dirty="0">
                <a:solidFill>
                  <a:schemeClr val="tx1"/>
                </a:solidFill>
                <a:effectLst>
                  <a:outerShdw blurRad="38100" dist="38100" dir="2700000" algn="tl">
                    <a:srgbClr val="000000"/>
                  </a:outerShdw>
                </a:effectLst>
                <a:cs typeface="+mn-cs"/>
              </a:rPr>
              <a:t>through the fine-grained </a:t>
            </a:r>
            <a:r>
              <a:rPr lang="en-US" dirty="0" smtClean="0">
                <a:solidFill>
                  <a:schemeClr val="tx1"/>
                </a:solidFill>
                <a:effectLst>
                  <a:outerShdw blurRad="38100" dist="38100" dir="2700000" algn="tl">
                    <a:srgbClr val="000000"/>
                  </a:outerShdw>
                </a:effectLst>
                <a:cs typeface="+mn-cs"/>
              </a:rPr>
              <a:t>case, are </a:t>
            </a:r>
            <a:r>
              <a:rPr lang="en-US" dirty="0">
                <a:solidFill>
                  <a:schemeClr val="tx1"/>
                </a:solidFill>
                <a:effectLst>
                  <a:outerShdw blurRad="38100" dist="38100" dir="2700000" algn="tl">
                    <a:srgbClr val="000000"/>
                  </a:outerShdw>
                </a:effectLst>
                <a:cs typeface="+mn-cs"/>
              </a:rPr>
              <a:t>scattered at the interface of fine-grained (case) to coarse-grained (base material).</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This is referred to the “Back-Scatter” effect.  </a:t>
            </a:r>
          </a:p>
        </p:txBody>
      </p:sp>
      <p:pic>
        <p:nvPicPr>
          <p:cNvPr id="7" name="slide 18-soundbea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643212" y="1990166"/>
            <a:ext cx="406208" cy="295835"/>
          </a:xfrm>
          <a:prstGeom prst="rect">
            <a:avLst/>
          </a:prstGeom>
          <a:noFill/>
          <a:ln w="9525">
            <a:noFill/>
            <a:miter lim="800000"/>
            <a:headEnd/>
            <a:tailEnd/>
          </a:ln>
        </p:spPr>
      </p:pic>
      <p:pic>
        <p:nvPicPr>
          <p:cNvPr id="8" name="slide 18-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643212" y="2551582"/>
            <a:ext cx="406208" cy="295835"/>
          </a:xfrm>
          <a:prstGeom prst="rect">
            <a:avLst/>
          </a:prstGeom>
          <a:noFill/>
          <a:ln w="9525">
            <a:noFill/>
            <a:miter lim="800000"/>
            <a:headEnd/>
            <a:tailEnd/>
          </a:ln>
        </p:spPr>
      </p:pic>
      <p:pic>
        <p:nvPicPr>
          <p:cNvPr id="11" name="slide 18-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2592435" y="5027537"/>
            <a:ext cx="406208" cy="304800"/>
          </a:xfrm>
          <a:prstGeom prst="rect">
            <a:avLst/>
          </a:prstGeom>
        </p:spPr>
      </p:pic>
      <p:pic>
        <p:nvPicPr>
          <p:cNvPr id="13" name="slide 18-2.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cstate="print"/>
          <a:stretch>
            <a:fillRect/>
          </a:stretch>
        </p:blipFill>
        <p:spPr>
          <a:xfrm>
            <a:off x="12592435" y="3771900"/>
            <a:ext cx="406208" cy="304800"/>
          </a:xfrm>
          <a:prstGeom prst="rect">
            <a:avLst/>
          </a:prstGeom>
        </p:spPr>
      </p:pic>
      <p:pic>
        <p:nvPicPr>
          <p:cNvPr id="12"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870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28708"/>
                                        </p:tgtEl>
                                        <p:attrNameLst>
                                          <p:attrName>style.visibility</p:attrName>
                                        </p:attrNameLst>
                                      </p:cBhvr>
                                      <p:to>
                                        <p:strVal val="visible"/>
                                      </p:to>
                                    </p:set>
                                    <p:animEffect transition="in" filter="fade">
                                      <p:cBhvr>
                                        <p:cTn id="9" dur="2000"/>
                                        <p:tgtEl>
                                          <p:spTgt spid="328708"/>
                                        </p:tgtEl>
                                      </p:cBhvr>
                                    </p:animEffect>
                                  </p:childTnLst>
                                </p:cTn>
                              </p:par>
                            </p:childTnLst>
                          </p:cTn>
                        </p:par>
                        <p:par>
                          <p:cTn id="10" fill="hold">
                            <p:stCondLst>
                              <p:cond delay="2000"/>
                            </p:stCondLst>
                            <p:childTnLst>
                              <p:par>
                                <p:cTn id="11" presetID="1" presetClass="mediacall" presetSubtype="0" fill="hold" nodeType="afterEffect">
                                  <p:stCondLst>
                                    <p:cond delay="500"/>
                                  </p:stCondLst>
                                  <p:childTnLst>
                                    <p:cmd type="call" cmd="playFrom(0.0)">
                                      <p:cBhvr>
                                        <p:cTn id="12" dur="1485" fill="hold"/>
                                        <p:tgtEl>
                                          <p:spTgt spid="7"/>
                                        </p:tgtEl>
                                      </p:cBhvr>
                                    </p:cmd>
                                  </p:childTnLst>
                                </p:cTn>
                              </p:par>
                            </p:childTnLst>
                          </p:cTn>
                        </p:par>
                        <p:par>
                          <p:cTn id="13" fill="hold">
                            <p:stCondLst>
                              <p:cond delay="3985"/>
                            </p:stCondLst>
                            <p:childTnLst>
                              <p:par>
                                <p:cTn id="14" presetID="10" presetClass="entr" presetSubtype="0" fill="hold" nodeType="afterEffect">
                                  <p:stCondLst>
                                    <p:cond delay="500"/>
                                  </p:stCondLst>
                                  <p:childTnLst>
                                    <p:set>
                                      <p:cBhvr>
                                        <p:cTn id="15" dur="1" fill="hold">
                                          <p:stCondLst>
                                            <p:cond delay="0"/>
                                          </p:stCondLst>
                                        </p:cTn>
                                        <p:tgtEl>
                                          <p:spTgt spid="328709">
                                            <p:txEl>
                                              <p:pRg st="0" end="0"/>
                                            </p:txEl>
                                          </p:spTgt>
                                        </p:tgtEl>
                                        <p:attrNameLst>
                                          <p:attrName>style.visibility</p:attrName>
                                        </p:attrNameLst>
                                      </p:cBhvr>
                                      <p:to>
                                        <p:strVal val="visible"/>
                                      </p:to>
                                    </p:set>
                                    <p:animEffect transition="in" filter="fade">
                                      <p:cBhvr>
                                        <p:cTn id="16" dur="2000"/>
                                        <p:tgtEl>
                                          <p:spTgt spid="328709">
                                            <p:txEl>
                                              <p:pRg st="0" end="0"/>
                                            </p:txEl>
                                          </p:spTgt>
                                        </p:tgtEl>
                                      </p:cBhvr>
                                    </p:animEffect>
                                  </p:childTnLst>
                                </p:cTn>
                              </p:par>
                            </p:childTnLst>
                          </p:cTn>
                        </p:par>
                        <p:par>
                          <p:cTn id="17" fill="hold">
                            <p:stCondLst>
                              <p:cond delay="6485"/>
                            </p:stCondLst>
                            <p:childTnLst>
                              <p:par>
                                <p:cTn id="18" presetID="1" presetClass="mediacall" presetSubtype="0" fill="hold" nodeType="afterEffect">
                                  <p:stCondLst>
                                    <p:cond delay="500"/>
                                  </p:stCondLst>
                                  <p:childTnLst>
                                    <p:cmd type="call" cmd="playFrom(0.0)">
                                      <p:cBhvr>
                                        <p:cTn id="19" dur="21965" fill="hold"/>
                                        <p:tgtEl>
                                          <p:spTgt spid="8"/>
                                        </p:tgtEl>
                                      </p:cBhvr>
                                    </p:cmd>
                                  </p:childTnLst>
                                </p:cTn>
                              </p:par>
                            </p:childTnLst>
                          </p:cTn>
                        </p:par>
                        <p:par>
                          <p:cTn id="20" fill="hold">
                            <p:stCondLst>
                              <p:cond delay="28950"/>
                            </p:stCondLst>
                            <p:childTnLst>
                              <p:par>
                                <p:cTn id="21" presetID="10" presetClass="entr" presetSubtype="0" fill="hold" nodeType="afterEffect">
                                  <p:stCondLst>
                                    <p:cond delay="500"/>
                                  </p:stCondLst>
                                  <p:childTnLst>
                                    <p:set>
                                      <p:cBhvr>
                                        <p:cTn id="22" dur="1" fill="hold">
                                          <p:stCondLst>
                                            <p:cond delay="0"/>
                                          </p:stCondLst>
                                        </p:cTn>
                                        <p:tgtEl>
                                          <p:spTgt spid="328709">
                                            <p:txEl>
                                              <p:pRg st="1" end="1"/>
                                            </p:txEl>
                                          </p:spTgt>
                                        </p:tgtEl>
                                        <p:attrNameLst>
                                          <p:attrName>style.visibility</p:attrName>
                                        </p:attrNameLst>
                                      </p:cBhvr>
                                      <p:to>
                                        <p:strVal val="visible"/>
                                      </p:to>
                                    </p:set>
                                    <p:animEffect transition="in" filter="fade">
                                      <p:cBhvr>
                                        <p:cTn id="23" dur="2000"/>
                                        <p:tgtEl>
                                          <p:spTgt spid="328709">
                                            <p:txEl>
                                              <p:pRg st="1" end="1"/>
                                            </p:txEl>
                                          </p:spTgt>
                                        </p:tgtEl>
                                      </p:cBhvr>
                                    </p:animEffect>
                                  </p:childTnLst>
                                </p:cTn>
                              </p:par>
                            </p:childTnLst>
                          </p:cTn>
                        </p:par>
                        <p:par>
                          <p:cTn id="24" fill="hold">
                            <p:stCondLst>
                              <p:cond delay="31450"/>
                            </p:stCondLst>
                            <p:childTnLst>
                              <p:par>
                                <p:cTn id="25" presetID="1" presetClass="mediacall" presetSubtype="0" fill="hold" nodeType="afterEffect">
                                  <p:stCondLst>
                                    <p:cond delay="500"/>
                                  </p:stCondLst>
                                  <p:childTnLst>
                                    <p:cmd type="call" cmd="playFrom(0.0)">
                                      <p:cBhvr>
                                        <p:cTn id="26" dur="13141" fill="hold"/>
                                        <p:tgtEl>
                                          <p:spTgt spid="13"/>
                                        </p:tgtEl>
                                      </p:cBhvr>
                                    </p:cmd>
                                  </p:childTnLst>
                                </p:cTn>
                              </p:par>
                            </p:childTnLst>
                          </p:cTn>
                        </p:par>
                        <p:par>
                          <p:cTn id="27" fill="hold">
                            <p:stCondLst>
                              <p:cond delay="45091"/>
                            </p:stCondLst>
                            <p:childTnLst>
                              <p:par>
                                <p:cTn id="28" presetID="10" presetClass="entr" presetSubtype="0" fill="hold" nodeType="afterEffect">
                                  <p:stCondLst>
                                    <p:cond delay="500"/>
                                  </p:stCondLst>
                                  <p:childTnLst>
                                    <p:set>
                                      <p:cBhvr>
                                        <p:cTn id="29" dur="1" fill="hold">
                                          <p:stCondLst>
                                            <p:cond delay="0"/>
                                          </p:stCondLst>
                                        </p:cTn>
                                        <p:tgtEl>
                                          <p:spTgt spid="328709">
                                            <p:txEl>
                                              <p:pRg st="2" end="2"/>
                                            </p:txEl>
                                          </p:spTgt>
                                        </p:tgtEl>
                                        <p:attrNameLst>
                                          <p:attrName>style.visibility</p:attrName>
                                        </p:attrNameLst>
                                      </p:cBhvr>
                                      <p:to>
                                        <p:strVal val="visible"/>
                                      </p:to>
                                    </p:set>
                                    <p:animEffect transition="in" filter="fade">
                                      <p:cBhvr>
                                        <p:cTn id="30" dur="2000"/>
                                        <p:tgtEl>
                                          <p:spTgt spid="328709">
                                            <p:txEl>
                                              <p:pRg st="2" end="2"/>
                                            </p:txEl>
                                          </p:spTgt>
                                        </p:tgtEl>
                                      </p:cBhvr>
                                    </p:animEffect>
                                  </p:childTnLst>
                                </p:cTn>
                              </p:par>
                            </p:childTnLst>
                          </p:cTn>
                        </p:par>
                        <p:par>
                          <p:cTn id="31" fill="hold">
                            <p:stCondLst>
                              <p:cond delay="47591"/>
                            </p:stCondLst>
                            <p:childTnLst>
                              <p:par>
                                <p:cTn id="32" presetID="1" presetClass="mediacall" presetSubtype="0" fill="hold" nodeType="afterEffect">
                                  <p:stCondLst>
                                    <p:cond delay="500"/>
                                  </p:stCondLst>
                                  <p:childTnLst>
                                    <p:cmd type="call" cmd="playFrom(0.0)">
                                      <p:cBhvr>
                                        <p:cTn id="33" dur="2228" fill="hold"/>
                                        <p:tgtEl>
                                          <p:spTgt spid="11"/>
                                        </p:tgtEl>
                                      </p:cBhvr>
                                    </p:cmd>
                                  </p:childTnLst>
                                </p:cTn>
                              </p:par>
                            </p:childTnLst>
                          </p:cTn>
                        </p:par>
                        <p:par>
                          <p:cTn id="34" fill="hold">
                            <p:stCondLst>
                              <p:cond delay="50319"/>
                            </p:stCondLst>
                            <p:childTnLst>
                              <p:par>
                                <p:cTn id="35" presetID="1" presetClass="mediacall" presetSubtype="0" fill="hold" nodeType="afterEffect">
                                  <p:stCondLst>
                                    <p:cond delay="5000"/>
                                  </p:stCondLst>
                                  <p:childTnLst>
                                    <p:cmd type="call" cmd="playFrom(0.0)">
                                      <p:cBhvr>
                                        <p:cTn id="36"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41" fill="hold" display="0">
                  <p:stCondLst>
                    <p:cond delay="indefinite"/>
                  </p:stCondLst>
                  <p:endCondLst>
                    <p:cond evt="onStopAudio" delay="0">
                      <p:tgtEl>
                        <p:sldTgt/>
                      </p:tgtEl>
                    </p:cond>
                  </p:endCondLst>
                </p:cTn>
                <p:tgtEl>
                  <p:spTgt spid="12"/>
                </p:tgtEl>
              </p:cMediaNode>
            </p:audio>
          </p:childTnLst>
        </p:cTn>
      </p:par>
    </p:tnLst>
    <p:bldLst>
      <p:bldP spid="328707" grpId="0"/>
      <p:bldP spid="3287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041BF043-AB1A-4E34-B64B-4242B4B36E47}" type="slidenum">
              <a:rPr lang="en-US"/>
              <a:pPr>
                <a:defRPr/>
              </a:pPr>
              <a:t>19</a:t>
            </a:fld>
            <a:endParaRPr lang="en-US" dirty="0"/>
          </a:p>
        </p:txBody>
      </p:sp>
      <p:sp>
        <p:nvSpPr>
          <p:cNvPr id="5222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30755"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Case Depth Measurement</a:t>
            </a:r>
          </a:p>
        </p:txBody>
      </p:sp>
      <p:sp>
        <p:nvSpPr>
          <p:cNvPr id="33075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Back-Scatter Effect</a:t>
            </a:r>
          </a:p>
        </p:txBody>
      </p:sp>
      <p:sp>
        <p:nvSpPr>
          <p:cNvPr id="330757" name="Text Box 5"/>
          <p:cNvSpPr txBox="1">
            <a:spLocks noChangeArrowheads="1"/>
          </p:cNvSpPr>
          <p:nvPr/>
        </p:nvSpPr>
        <p:spPr bwMode="auto">
          <a:xfrm>
            <a:off x="1341333" y="2377440"/>
            <a:ext cx="10722187" cy="1944364"/>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ultrasonic back-scatter technique is used to nondestructively evaluate and measure the case depth (Rht) of heat-treated parts.  </a:t>
            </a: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This technique allows the detection of the transition between different polycrystalline structures due to their variation in backscattering characteristics.  Acoustic backscattering increases with the increase of the particle (grain) size because the ultrasonic dispersion coefficient is proportional to the third power of the effective particle size if the condition “wavelength larger than particle size” is true.  </a:t>
            </a:r>
          </a:p>
        </p:txBody>
      </p:sp>
      <p:pic>
        <p:nvPicPr>
          <p:cNvPr id="7" name="slide 19-backscatt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1959911"/>
            <a:ext cx="406208" cy="295835"/>
          </a:xfrm>
          <a:prstGeom prst="rect">
            <a:avLst/>
          </a:prstGeom>
          <a:noFill/>
          <a:ln w="9525">
            <a:noFill/>
            <a:miter lim="800000"/>
            <a:headEnd/>
            <a:tailEnd/>
          </a:ln>
        </p:spPr>
      </p:pic>
      <p:pic>
        <p:nvPicPr>
          <p:cNvPr id="8" name="slide 19-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rcRect/>
          <a:stretch>
            <a:fillRect/>
          </a:stretch>
        </p:blipFill>
        <p:spPr bwMode="auto">
          <a:xfrm>
            <a:off x="12643212" y="2551582"/>
            <a:ext cx="406208" cy="295835"/>
          </a:xfrm>
          <a:prstGeom prst="rect">
            <a:avLst/>
          </a:prstGeom>
          <a:noFill/>
          <a:ln w="9525">
            <a:noFill/>
            <a:miter lim="800000"/>
            <a:headEnd/>
            <a:tailEnd/>
          </a:ln>
        </p:spPr>
      </p:pic>
      <p:pic>
        <p:nvPicPr>
          <p:cNvPr id="9" name="slide 19-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12643212" y="3328148"/>
            <a:ext cx="406208" cy="295835"/>
          </a:xfrm>
          <a:prstGeom prst="rect">
            <a:avLst/>
          </a:prstGeom>
          <a:noFill/>
          <a:ln w="9525">
            <a:noFill/>
            <a:miter lim="800000"/>
            <a:headEnd/>
            <a:tailEnd/>
          </a:ln>
        </p:spPr>
      </p:pic>
      <p:pic>
        <p:nvPicPr>
          <p:cNvPr id="11"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075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30756"/>
                                        </p:tgtEl>
                                        <p:attrNameLst>
                                          <p:attrName>style.visibility</p:attrName>
                                        </p:attrNameLst>
                                      </p:cBhvr>
                                      <p:to>
                                        <p:strVal val="visible"/>
                                      </p:to>
                                    </p:set>
                                    <p:animEffect transition="in" filter="fade">
                                      <p:cBhvr>
                                        <p:cTn id="10" dur="2000"/>
                                        <p:tgtEl>
                                          <p:spTgt spid="33075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45" fill="hold"/>
                                        <p:tgtEl>
                                          <p:spTgt spid="7"/>
                                        </p:tgtEl>
                                      </p:cBhvr>
                                    </p:cmd>
                                  </p:childTnLst>
                                </p:cTn>
                              </p:par>
                            </p:childTnLst>
                          </p:cTn>
                        </p:par>
                        <p:par>
                          <p:cTn id="14" fill="hold">
                            <p:stCondLst>
                              <p:cond delay="3845"/>
                            </p:stCondLst>
                            <p:childTnLst>
                              <p:par>
                                <p:cTn id="15" presetID="10" presetClass="entr" presetSubtype="0" fill="hold" nodeType="afterEffect">
                                  <p:stCondLst>
                                    <p:cond delay="500"/>
                                  </p:stCondLst>
                                  <p:childTnLst>
                                    <p:set>
                                      <p:cBhvr>
                                        <p:cTn id="16" dur="1" fill="hold">
                                          <p:stCondLst>
                                            <p:cond delay="0"/>
                                          </p:stCondLst>
                                        </p:cTn>
                                        <p:tgtEl>
                                          <p:spTgt spid="330757">
                                            <p:txEl>
                                              <p:pRg st="0" end="0"/>
                                            </p:txEl>
                                          </p:spTgt>
                                        </p:tgtEl>
                                        <p:attrNameLst>
                                          <p:attrName>style.visibility</p:attrName>
                                        </p:attrNameLst>
                                      </p:cBhvr>
                                      <p:to>
                                        <p:strVal val="visible"/>
                                      </p:to>
                                    </p:set>
                                    <p:animEffect transition="in" filter="fade">
                                      <p:cBhvr>
                                        <p:cTn id="17" dur="2000"/>
                                        <p:tgtEl>
                                          <p:spTgt spid="330757">
                                            <p:txEl>
                                              <p:pRg st="0" end="0"/>
                                            </p:txEl>
                                          </p:spTgt>
                                        </p:tgtEl>
                                      </p:cBhvr>
                                    </p:animEffect>
                                  </p:childTnLst>
                                </p:cTn>
                              </p:par>
                            </p:childTnLst>
                          </p:cTn>
                        </p:par>
                        <p:par>
                          <p:cTn id="18" fill="hold">
                            <p:stCondLst>
                              <p:cond delay="6345"/>
                            </p:stCondLst>
                            <p:childTnLst>
                              <p:par>
                                <p:cTn id="19" presetID="1" presetClass="mediacall" presetSubtype="0" fill="hold" nodeType="afterEffect">
                                  <p:stCondLst>
                                    <p:cond delay="500"/>
                                  </p:stCondLst>
                                  <p:childTnLst>
                                    <p:cmd type="call" cmd="playFrom(0.0)">
                                      <p:cBhvr>
                                        <p:cTn id="20" dur="7104" fill="hold"/>
                                        <p:tgtEl>
                                          <p:spTgt spid="8"/>
                                        </p:tgtEl>
                                      </p:cBhvr>
                                    </p:cmd>
                                  </p:childTnLst>
                                </p:cTn>
                              </p:par>
                            </p:childTnLst>
                          </p:cTn>
                        </p:par>
                        <p:par>
                          <p:cTn id="21" fill="hold">
                            <p:stCondLst>
                              <p:cond delay="13949"/>
                            </p:stCondLst>
                            <p:childTnLst>
                              <p:par>
                                <p:cTn id="22" presetID="10" presetClass="entr" presetSubtype="0" fill="hold" nodeType="afterEffect">
                                  <p:stCondLst>
                                    <p:cond delay="500"/>
                                  </p:stCondLst>
                                  <p:childTnLst>
                                    <p:set>
                                      <p:cBhvr>
                                        <p:cTn id="23" dur="1" fill="hold">
                                          <p:stCondLst>
                                            <p:cond delay="0"/>
                                          </p:stCondLst>
                                        </p:cTn>
                                        <p:tgtEl>
                                          <p:spTgt spid="330757">
                                            <p:txEl>
                                              <p:pRg st="1" end="1"/>
                                            </p:txEl>
                                          </p:spTgt>
                                        </p:tgtEl>
                                        <p:attrNameLst>
                                          <p:attrName>style.visibility</p:attrName>
                                        </p:attrNameLst>
                                      </p:cBhvr>
                                      <p:to>
                                        <p:strVal val="visible"/>
                                      </p:to>
                                    </p:set>
                                    <p:animEffect transition="in" filter="fade">
                                      <p:cBhvr>
                                        <p:cTn id="24" dur="2000"/>
                                        <p:tgtEl>
                                          <p:spTgt spid="330757">
                                            <p:txEl>
                                              <p:pRg st="1" end="1"/>
                                            </p:txEl>
                                          </p:spTgt>
                                        </p:tgtEl>
                                      </p:cBhvr>
                                    </p:animEffect>
                                  </p:childTnLst>
                                </p:cTn>
                              </p:par>
                            </p:childTnLst>
                          </p:cTn>
                        </p:par>
                        <p:par>
                          <p:cTn id="25" fill="hold">
                            <p:stCondLst>
                              <p:cond delay="16449"/>
                            </p:stCondLst>
                            <p:childTnLst>
                              <p:par>
                                <p:cTn id="26" presetID="1" presetClass="mediacall" presetSubtype="0" fill="hold" nodeType="afterEffect">
                                  <p:stCondLst>
                                    <p:cond delay="500"/>
                                  </p:stCondLst>
                                  <p:childTnLst>
                                    <p:cmd type="call" cmd="playFrom(0.0)">
                                      <p:cBhvr>
                                        <p:cTn id="27" dur="23543" fill="hold"/>
                                        <p:tgtEl>
                                          <p:spTgt spid="9"/>
                                        </p:tgtEl>
                                      </p:cBhvr>
                                    </p:cmd>
                                  </p:childTnLst>
                                </p:cTn>
                              </p:par>
                            </p:childTnLst>
                          </p:cTn>
                        </p:par>
                        <p:par>
                          <p:cTn id="28" fill="hold">
                            <p:stCondLst>
                              <p:cond delay="40492"/>
                            </p:stCondLst>
                            <p:childTnLst>
                              <p:par>
                                <p:cTn id="29" presetID="1" presetClass="mediacall" presetSubtype="0" fill="hold" nodeType="afterEffect">
                                  <p:stCondLst>
                                    <p:cond delay="5000"/>
                                  </p:stCondLst>
                                  <p:childTnLst>
                                    <p:cmd type="call" cmd="playFrom(0.0)">
                                      <p:cBhvr>
                                        <p:cTn id="30" dur="14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mute="1" showWhenStopped="0">
                <p:cTn id="34" fill="hold" display="0">
                  <p:stCondLst>
                    <p:cond delay="indefinite"/>
                  </p:stCondLst>
                  <p:endCondLst>
                    <p:cond evt="onStopAudio" delay="0">
                      <p:tgtEl>
                        <p:sldTgt/>
                      </p:tgtEl>
                    </p:cond>
                  </p:endCondLst>
                </p:cTn>
                <p:tgtEl>
                  <p:spTgt spid="11"/>
                </p:tgtEl>
              </p:cMediaNode>
            </p:audio>
          </p:childTnLst>
        </p:cTn>
      </p:par>
    </p:tnLst>
    <p:bldLst>
      <p:bldP spid="330755" grpId="0"/>
      <p:bldP spid="33075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p:txBody>
          <a:bodyPr/>
          <a:lstStyle/>
          <a:p>
            <a:pPr>
              <a:defRPr/>
            </a:pPr>
            <a:fld id="{1170911B-80CA-47A1-AFE9-811FCD58D2A1}" type="slidenum">
              <a:rPr lang="en-US"/>
              <a:pPr>
                <a:defRPr/>
              </a:pPr>
              <a:t>2</a:t>
            </a:fld>
            <a:endParaRPr lang="en-US" dirty="0"/>
          </a:p>
        </p:txBody>
      </p:sp>
      <p:sp>
        <p:nvSpPr>
          <p:cNvPr id="205826" name="Rectangle 2"/>
          <p:cNvSpPr>
            <a:spLocks noGrp="1" noChangeArrowheads="1"/>
          </p:cNvSpPr>
          <p:nvPr>
            <p:ph type="subTitle" sz="quarter" idx="4294967295"/>
          </p:nvPr>
        </p:nvSpPr>
        <p:spPr>
          <a:xfrm>
            <a:off x="5176787" y="2389187"/>
            <a:ext cx="3051275" cy="2765425"/>
          </a:xfrm>
        </p:spPr>
        <p:txBody>
          <a:bodyPr/>
          <a:lstStyle/>
          <a:p>
            <a:pPr marL="381908" indent="-381908" eaLnBrk="1" hangingPunct="1">
              <a:spcBef>
                <a:spcPts val="669"/>
              </a:spcBef>
              <a:spcAft>
                <a:spcPts val="669"/>
              </a:spcAft>
              <a:defRPr/>
            </a:pPr>
            <a:r>
              <a:rPr lang="en-US" sz="2000" dirty="0">
                <a:latin typeface="Arial" charset="0"/>
              </a:rPr>
              <a:t> Introduction</a:t>
            </a:r>
          </a:p>
          <a:p>
            <a:pPr marL="381908" indent="-381908" eaLnBrk="1" hangingPunct="1">
              <a:spcBef>
                <a:spcPts val="669"/>
              </a:spcBef>
              <a:spcAft>
                <a:spcPts val="669"/>
              </a:spcAft>
              <a:defRPr/>
            </a:pPr>
            <a:r>
              <a:rPr lang="en-US" sz="2000" dirty="0">
                <a:latin typeface="Arial" charset="0"/>
              </a:rPr>
              <a:t> Ultrasonic </a:t>
            </a:r>
            <a:r>
              <a:rPr lang="en-US" sz="2000" dirty="0" smtClean="0">
                <a:latin typeface="Arial" charset="0"/>
              </a:rPr>
              <a:t>Principles</a:t>
            </a:r>
            <a:endParaRPr lang="en-US" sz="2000" dirty="0">
              <a:latin typeface="Arial" charset="0"/>
            </a:endParaRPr>
          </a:p>
          <a:p>
            <a:pPr marL="381908" indent="-381908" eaLnBrk="1" hangingPunct="1">
              <a:spcBef>
                <a:spcPts val="669"/>
              </a:spcBef>
              <a:spcAft>
                <a:spcPts val="669"/>
              </a:spcAft>
              <a:defRPr/>
            </a:pPr>
            <a:r>
              <a:rPr lang="en-US" sz="2000" dirty="0">
                <a:latin typeface="Arial" charset="0"/>
              </a:rPr>
              <a:t> Test Equipment</a:t>
            </a:r>
          </a:p>
          <a:p>
            <a:pPr marL="381908" indent="-381908" eaLnBrk="1" hangingPunct="1">
              <a:spcBef>
                <a:spcPts val="669"/>
              </a:spcBef>
              <a:spcAft>
                <a:spcPts val="669"/>
              </a:spcAft>
              <a:defRPr/>
            </a:pPr>
            <a:r>
              <a:rPr lang="en-US" sz="2000" dirty="0">
                <a:latin typeface="Arial" charset="0"/>
              </a:rPr>
              <a:t> Test Preparation</a:t>
            </a:r>
          </a:p>
          <a:p>
            <a:pPr marL="381908" indent="-381908" eaLnBrk="1" hangingPunct="1">
              <a:spcBef>
                <a:spcPts val="669"/>
              </a:spcBef>
              <a:spcAft>
                <a:spcPts val="669"/>
              </a:spcAft>
              <a:defRPr/>
            </a:pPr>
            <a:r>
              <a:rPr lang="en-US" sz="2000" dirty="0">
                <a:latin typeface="Arial" charset="0"/>
              </a:rPr>
              <a:t> Data Acquisition</a:t>
            </a:r>
          </a:p>
          <a:p>
            <a:pPr marL="381908" indent="-381908" eaLnBrk="1" hangingPunct="1">
              <a:spcBef>
                <a:spcPts val="669"/>
              </a:spcBef>
              <a:spcAft>
                <a:spcPts val="669"/>
              </a:spcAft>
              <a:defRPr/>
            </a:pPr>
            <a:r>
              <a:rPr lang="en-US" sz="2000" dirty="0">
                <a:latin typeface="Arial" charset="0"/>
              </a:rPr>
              <a:t> Documentation</a:t>
            </a:r>
          </a:p>
        </p:txBody>
      </p:sp>
      <p:pic>
        <p:nvPicPr>
          <p:cNvPr id="17" name="2-1_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rcRect/>
          <a:stretch>
            <a:fillRect/>
          </a:stretch>
        </p:blipFill>
        <p:spPr bwMode="auto">
          <a:xfrm>
            <a:off x="12643212" y="4326592"/>
            <a:ext cx="406208" cy="295835"/>
          </a:xfrm>
          <a:prstGeom prst="rect">
            <a:avLst/>
          </a:prstGeom>
          <a:noFill/>
          <a:ln w="9525">
            <a:noFill/>
            <a:miter lim="800000"/>
            <a:headEnd/>
            <a:tailEnd/>
          </a:ln>
        </p:spPr>
      </p:pic>
      <p:pic>
        <p:nvPicPr>
          <p:cNvPr id="18" name="2-1_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rcRect/>
          <a:stretch>
            <a:fillRect/>
          </a:stretch>
        </p:blipFill>
        <p:spPr bwMode="auto">
          <a:xfrm>
            <a:off x="12643212" y="4807324"/>
            <a:ext cx="406208" cy="295835"/>
          </a:xfrm>
          <a:prstGeom prst="rect">
            <a:avLst/>
          </a:prstGeom>
          <a:noFill/>
          <a:ln w="9525">
            <a:noFill/>
            <a:miter lim="800000"/>
            <a:headEnd/>
            <a:tailEnd/>
          </a:ln>
        </p:spPr>
      </p:pic>
      <p:pic>
        <p:nvPicPr>
          <p:cNvPr id="19" name="2-1_6.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rcRect/>
          <a:stretch>
            <a:fillRect/>
          </a:stretch>
        </p:blipFill>
        <p:spPr bwMode="auto">
          <a:xfrm>
            <a:off x="12643212" y="5354314"/>
            <a:ext cx="406208" cy="295835"/>
          </a:xfrm>
          <a:prstGeom prst="rect">
            <a:avLst/>
          </a:prstGeom>
          <a:noFill/>
          <a:ln w="9525">
            <a:noFill/>
            <a:miter lim="800000"/>
            <a:headEnd/>
            <a:tailEnd/>
          </a:ln>
        </p:spPr>
      </p:pic>
      <p:pic>
        <p:nvPicPr>
          <p:cNvPr id="15" name="2-1_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rcRect/>
          <a:stretch>
            <a:fillRect/>
          </a:stretch>
        </p:blipFill>
        <p:spPr bwMode="auto">
          <a:xfrm>
            <a:off x="12643212" y="3882839"/>
            <a:ext cx="406208" cy="295835"/>
          </a:xfrm>
          <a:prstGeom prst="rect">
            <a:avLst/>
          </a:prstGeom>
          <a:noFill/>
          <a:ln w="9525">
            <a:noFill/>
            <a:miter lim="800000"/>
            <a:headEnd/>
            <a:tailEnd/>
          </a:ln>
        </p:spPr>
      </p:pic>
      <p:pic>
        <p:nvPicPr>
          <p:cNvPr id="16" name="2-1_2.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cstate="print"/>
          <a:srcRect/>
          <a:stretch>
            <a:fillRect/>
          </a:stretch>
        </p:blipFill>
        <p:spPr bwMode="auto">
          <a:xfrm>
            <a:off x="12643212" y="3439086"/>
            <a:ext cx="406208" cy="295835"/>
          </a:xfrm>
          <a:prstGeom prst="rect">
            <a:avLst/>
          </a:prstGeom>
          <a:noFill/>
          <a:ln w="9525">
            <a:noFill/>
            <a:miter lim="800000"/>
            <a:headEnd/>
            <a:tailEnd/>
          </a:ln>
        </p:spPr>
      </p:pic>
      <p:pic>
        <p:nvPicPr>
          <p:cNvPr id="14" name="2-1_1.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cstate="print"/>
          <a:srcRect/>
          <a:stretch>
            <a:fillRect/>
          </a:stretch>
        </p:blipFill>
        <p:spPr bwMode="auto">
          <a:xfrm>
            <a:off x="12643212" y="2995334"/>
            <a:ext cx="406208" cy="295835"/>
          </a:xfrm>
          <a:prstGeom prst="rect">
            <a:avLst/>
          </a:prstGeom>
          <a:noFill/>
          <a:ln w="9525">
            <a:noFill/>
            <a:miter lim="800000"/>
            <a:headEnd/>
            <a:tailEnd/>
          </a:ln>
        </p:spPr>
      </p:pic>
      <p:pic>
        <p:nvPicPr>
          <p:cNvPr id="12" name="2-1.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cstate="print"/>
          <a:srcRect/>
          <a:stretch>
            <a:fillRect/>
          </a:stretch>
        </p:blipFill>
        <p:spPr bwMode="auto">
          <a:xfrm>
            <a:off x="12643212" y="1775014"/>
            <a:ext cx="406208" cy="295835"/>
          </a:xfrm>
          <a:prstGeom prst="rect">
            <a:avLst/>
          </a:prstGeom>
          <a:noFill/>
          <a:ln w="9525">
            <a:noFill/>
            <a:miter lim="800000"/>
            <a:headEnd/>
            <a:tailEnd/>
          </a:ln>
        </p:spPr>
      </p:pic>
      <p:pic>
        <p:nvPicPr>
          <p:cNvPr id="20" name="pause.mp3">
            <a:hlinkClick r:id="" action="ppaction://media"/>
          </p:cNvPr>
          <p:cNvPicPr>
            <a:picLocks/>
          </p:cNvPicPr>
          <p:nvPr>
            <a:audioFile r:link="rId16"/>
            <p:extLst>
              <p:ext uri="{DAA4B4D4-6D71-4841-9C94-3DE7FCFB9230}">
                <p14:media xmlns:p14="http://schemas.microsoft.com/office/powerpoint/2010/main" r:embed="rId15"/>
              </p:ext>
            </p:extLst>
          </p:nvPr>
        </p:nvPicPr>
        <p:blipFill>
          <a:blip r:embed="rId21"/>
          <a:stretch>
            <a:fillRect/>
          </a:stretch>
        </p:blipFill>
        <p:spPr>
          <a:xfrm>
            <a:off x="10241280" y="6858000"/>
            <a:ext cx="274320" cy="27432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549" fill="hold"/>
                                        <p:tgtEl>
                                          <p:spTgt spid="12"/>
                                        </p:tgtEl>
                                      </p:cBhvr>
                                    </p:cmd>
                                  </p:childTnLst>
                                </p:cTn>
                              </p:par>
                              <p:par>
                                <p:cTn id="7" presetID="10" presetClass="entr" presetSubtype="0" fill="hold" grpId="0" nodeType="withEffect">
                                  <p:stCondLst>
                                    <p:cond delay="5000"/>
                                  </p:stCondLst>
                                  <p:childTnLst>
                                    <p:set>
                                      <p:cBhvr>
                                        <p:cTn id="8" dur="1" fill="hold">
                                          <p:stCondLst>
                                            <p:cond delay="0"/>
                                          </p:stCondLst>
                                        </p:cTn>
                                        <p:tgtEl>
                                          <p:spTgt spid="205826">
                                            <p:txEl>
                                              <p:pRg st="0" end="0"/>
                                            </p:txEl>
                                          </p:spTgt>
                                        </p:tgtEl>
                                        <p:attrNameLst>
                                          <p:attrName>style.visibility</p:attrName>
                                        </p:attrNameLst>
                                      </p:cBhvr>
                                      <p:to>
                                        <p:strVal val="visible"/>
                                      </p:to>
                                    </p:set>
                                    <p:animEffect transition="in" filter="fade">
                                      <p:cBhvr>
                                        <p:cTn id="9" dur="2000"/>
                                        <p:tgtEl>
                                          <p:spTgt spid="205826">
                                            <p:txEl>
                                              <p:pRg st="0" end="0"/>
                                            </p:txEl>
                                          </p:spTgt>
                                        </p:tgtEl>
                                      </p:cBhvr>
                                    </p:animEffect>
                                  </p:childTnLst>
                                </p:cTn>
                              </p:par>
                            </p:childTnLst>
                          </p:cTn>
                        </p:par>
                        <p:par>
                          <p:cTn id="10" fill="hold">
                            <p:stCondLst>
                              <p:cond delay="7000"/>
                            </p:stCondLst>
                            <p:childTnLst>
                              <p:par>
                                <p:cTn id="11" presetID="1" presetClass="mediacall" presetSubtype="0" fill="hold" nodeType="afterEffect">
                                  <p:stCondLst>
                                    <p:cond delay="500"/>
                                  </p:stCondLst>
                                  <p:childTnLst>
                                    <p:cmd type="call" cmd="playFrom(0.0)">
                                      <p:cBhvr>
                                        <p:cTn id="12" dur="741" fill="hold"/>
                                        <p:tgtEl>
                                          <p:spTgt spid="14"/>
                                        </p:tgtEl>
                                      </p:cBhvr>
                                    </p:cmd>
                                  </p:childTnLst>
                                </p:cTn>
                              </p:par>
                            </p:childTnLst>
                          </p:cTn>
                        </p:par>
                        <p:par>
                          <p:cTn id="13" fill="hold">
                            <p:stCondLst>
                              <p:cond delay="8241"/>
                            </p:stCondLst>
                            <p:childTnLst>
                              <p:par>
                                <p:cTn id="14" presetID="10" presetClass="entr" presetSubtype="0" fill="hold" grpId="0" nodeType="afterEffect">
                                  <p:stCondLst>
                                    <p:cond delay="500"/>
                                  </p:stCondLst>
                                  <p:childTnLst>
                                    <p:set>
                                      <p:cBhvr>
                                        <p:cTn id="15" dur="1" fill="hold">
                                          <p:stCondLst>
                                            <p:cond delay="0"/>
                                          </p:stCondLst>
                                        </p:cTn>
                                        <p:tgtEl>
                                          <p:spTgt spid="205826">
                                            <p:txEl>
                                              <p:pRg st="1" end="1"/>
                                            </p:txEl>
                                          </p:spTgt>
                                        </p:tgtEl>
                                        <p:attrNameLst>
                                          <p:attrName>style.visibility</p:attrName>
                                        </p:attrNameLst>
                                      </p:cBhvr>
                                      <p:to>
                                        <p:strVal val="visible"/>
                                      </p:to>
                                    </p:set>
                                    <p:animEffect transition="in" filter="fade">
                                      <p:cBhvr>
                                        <p:cTn id="16" dur="2000"/>
                                        <p:tgtEl>
                                          <p:spTgt spid="205826">
                                            <p:txEl>
                                              <p:pRg st="1" end="1"/>
                                            </p:txEl>
                                          </p:spTgt>
                                        </p:tgtEl>
                                      </p:cBhvr>
                                    </p:animEffect>
                                  </p:childTnLst>
                                </p:cTn>
                              </p:par>
                            </p:childTnLst>
                          </p:cTn>
                        </p:par>
                        <p:par>
                          <p:cTn id="17" fill="hold">
                            <p:stCondLst>
                              <p:cond delay="10741"/>
                            </p:stCondLst>
                            <p:childTnLst>
                              <p:par>
                                <p:cTn id="18" presetID="1" presetClass="mediacall" presetSubtype="0" fill="hold" nodeType="afterEffect">
                                  <p:stCondLst>
                                    <p:cond delay="500"/>
                                  </p:stCondLst>
                                  <p:childTnLst>
                                    <p:cmd type="call" cmd="playFrom(0.0)">
                                      <p:cBhvr>
                                        <p:cTn id="19" dur="1578" fill="hold"/>
                                        <p:tgtEl>
                                          <p:spTgt spid="16"/>
                                        </p:tgtEl>
                                      </p:cBhvr>
                                    </p:cmd>
                                  </p:childTnLst>
                                </p:cTn>
                              </p:par>
                            </p:childTnLst>
                          </p:cTn>
                        </p:par>
                        <p:par>
                          <p:cTn id="20" fill="hold">
                            <p:stCondLst>
                              <p:cond delay="12819"/>
                            </p:stCondLst>
                            <p:childTnLst>
                              <p:par>
                                <p:cTn id="21" presetID="10" presetClass="entr" presetSubtype="0" fill="hold" grpId="0" nodeType="afterEffect">
                                  <p:stCondLst>
                                    <p:cond delay="500"/>
                                  </p:stCondLst>
                                  <p:childTnLst>
                                    <p:set>
                                      <p:cBhvr>
                                        <p:cTn id="22" dur="1" fill="hold">
                                          <p:stCondLst>
                                            <p:cond delay="0"/>
                                          </p:stCondLst>
                                        </p:cTn>
                                        <p:tgtEl>
                                          <p:spTgt spid="205826">
                                            <p:txEl>
                                              <p:pRg st="2" end="2"/>
                                            </p:txEl>
                                          </p:spTgt>
                                        </p:tgtEl>
                                        <p:attrNameLst>
                                          <p:attrName>style.visibility</p:attrName>
                                        </p:attrNameLst>
                                      </p:cBhvr>
                                      <p:to>
                                        <p:strVal val="visible"/>
                                      </p:to>
                                    </p:set>
                                    <p:animEffect transition="in" filter="fade">
                                      <p:cBhvr>
                                        <p:cTn id="23" dur="2000"/>
                                        <p:tgtEl>
                                          <p:spTgt spid="205826">
                                            <p:txEl>
                                              <p:pRg st="2" end="2"/>
                                            </p:txEl>
                                          </p:spTgt>
                                        </p:tgtEl>
                                      </p:cBhvr>
                                    </p:animEffect>
                                  </p:childTnLst>
                                </p:cTn>
                              </p:par>
                            </p:childTnLst>
                          </p:cTn>
                        </p:par>
                        <p:par>
                          <p:cTn id="24" fill="hold">
                            <p:stCondLst>
                              <p:cond delay="15319"/>
                            </p:stCondLst>
                            <p:childTnLst>
                              <p:par>
                                <p:cTn id="25" presetID="1" presetClass="mediacall" presetSubtype="0" fill="hold" nodeType="afterEffect">
                                  <p:stCondLst>
                                    <p:cond delay="500"/>
                                  </p:stCondLst>
                                  <p:childTnLst>
                                    <p:cmd type="call" cmd="playFrom(0.0)">
                                      <p:cBhvr>
                                        <p:cTn id="26" dur="1020" fill="hold"/>
                                        <p:tgtEl>
                                          <p:spTgt spid="15"/>
                                        </p:tgtEl>
                                      </p:cBhvr>
                                    </p:cmd>
                                  </p:childTnLst>
                                </p:cTn>
                              </p:par>
                            </p:childTnLst>
                          </p:cTn>
                        </p:par>
                        <p:par>
                          <p:cTn id="27" fill="hold">
                            <p:stCondLst>
                              <p:cond delay="16839"/>
                            </p:stCondLst>
                            <p:childTnLst>
                              <p:par>
                                <p:cTn id="28" presetID="10" presetClass="entr" presetSubtype="0" fill="hold" grpId="0" nodeType="afterEffect">
                                  <p:stCondLst>
                                    <p:cond delay="500"/>
                                  </p:stCondLst>
                                  <p:childTnLst>
                                    <p:set>
                                      <p:cBhvr>
                                        <p:cTn id="29" dur="1" fill="hold">
                                          <p:stCondLst>
                                            <p:cond delay="0"/>
                                          </p:stCondLst>
                                        </p:cTn>
                                        <p:tgtEl>
                                          <p:spTgt spid="205826">
                                            <p:txEl>
                                              <p:pRg st="3" end="3"/>
                                            </p:txEl>
                                          </p:spTgt>
                                        </p:tgtEl>
                                        <p:attrNameLst>
                                          <p:attrName>style.visibility</p:attrName>
                                        </p:attrNameLst>
                                      </p:cBhvr>
                                      <p:to>
                                        <p:strVal val="visible"/>
                                      </p:to>
                                    </p:set>
                                    <p:animEffect transition="in" filter="fade">
                                      <p:cBhvr>
                                        <p:cTn id="30" dur="2000"/>
                                        <p:tgtEl>
                                          <p:spTgt spid="205826">
                                            <p:txEl>
                                              <p:pRg st="3" end="3"/>
                                            </p:txEl>
                                          </p:spTgt>
                                        </p:tgtEl>
                                      </p:cBhvr>
                                    </p:animEffect>
                                  </p:childTnLst>
                                </p:cTn>
                              </p:par>
                            </p:childTnLst>
                          </p:cTn>
                        </p:par>
                        <p:par>
                          <p:cTn id="31" fill="hold">
                            <p:stCondLst>
                              <p:cond delay="19339"/>
                            </p:stCondLst>
                            <p:childTnLst>
                              <p:par>
                                <p:cTn id="32" presetID="1" presetClass="mediacall" presetSubtype="0" fill="hold" nodeType="afterEffect">
                                  <p:stCondLst>
                                    <p:cond delay="500"/>
                                  </p:stCondLst>
                                  <p:childTnLst>
                                    <p:cmd type="call" cmd="playFrom(0.0)">
                                      <p:cBhvr>
                                        <p:cTn id="33" dur="1090" fill="hold"/>
                                        <p:tgtEl>
                                          <p:spTgt spid="17"/>
                                        </p:tgtEl>
                                      </p:cBhvr>
                                    </p:cmd>
                                  </p:childTnLst>
                                </p:cTn>
                              </p:par>
                            </p:childTnLst>
                          </p:cTn>
                        </p:par>
                        <p:par>
                          <p:cTn id="34" fill="hold">
                            <p:stCondLst>
                              <p:cond delay="20929"/>
                            </p:stCondLst>
                            <p:childTnLst>
                              <p:par>
                                <p:cTn id="35" presetID="10" presetClass="entr" presetSubtype="0" fill="hold" grpId="0" nodeType="afterEffect">
                                  <p:stCondLst>
                                    <p:cond delay="500"/>
                                  </p:stCondLst>
                                  <p:childTnLst>
                                    <p:set>
                                      <p:cBhvr>
                                        <p:cTn id="36" dur="1" fill="hold">
                                          <p:stCondLst>
                                            <p:cond delay="0"/>
                                          </p:stCondLst>
                                        </p:cTn>
                                        <p:tgtEl>
                                          <p:spTgt spid="205826">
                                            <p:txEl>
                                              <p:pRg st="4" end="4"/>
                                            </p:txEl>
                                          </p:spTgt>
                                        </p:tgtEl>
                                        <p:attrNameLst>
                                          <p:attrName>style.visibility</p:attrName>
                                        </p:attrNameLst>
                                      </p:cBhvr>
                                      <p:to>
                                        <p:strVal val="visible"/>
                                      </p:to>
                                    </p:set>
                                    <p:animEffect transition="in" filter="fade">
                                      <p:cBhvr>
                                        <p:cTn id="37" dur="2000"/>
                                        <p:tgtEl>
                                          <p:spTgt spid="205826">
                                            <p:txEl>
                                              <p:pRg st="4" end="4"/>
                                            </p:txEl>
                                          </p:spTgt>
                                        </p:tgtEl>
                                      </p:cBhvr>
                                    </p:animEffect>
                                  </p:childTnLst>
                                </p:cTn>
                              </p:par>
                            </p:childTnLst>
                          </p:cTn>
                        </p:par>
                        <p:par>
                          <p:cTn id="38" fill="hold">
                            <p:stCondLst>
                              <p:cond delay="23429"/>
                            </p:stCondLst>
                            <p:childTnLst>
                              <p:par>
                                <p:cTn id="39" presetID="1" presetClass="mediacall" presetSubtype="0" fill="hold" nodeType="afterEffect">
                                  <p:stCondLst>
                                    <p:cond delay="500"/>
                                  </p:stCondLst>
                                  <p:childTnLst>
                                    <p:cmd type="call" cmd="playFrom(0.0)">
                                      <p:cBhvr>
                                        <p:cTn id="40" dur="1160" fill="hold"/>
                                        <p:tgtEl>
                                          <p:spTgt spid="18"/>
                                        </p:tgtEl>
                                      </p:cBhvr>
                                    </p:cmd>
                                  </p:childTnLst>
                                </p:cTn>
                              </p:par>
                            </p:childTnLst>
                          </p:cTn>
                        </p:par>
                        <p:par>
                          <p:cTn id="41" fill="hold">
                            <p:stCondLst>
                              <p:cond delay="25089"/>
                            </p:stCondLst>
                            <p:childTnLst>
                              <p:par>
                                <p:cTn id="42" presetID="10" presetClass="entr" presetSubtype="0" fill="hold" grpId="0" nodeType="afterEffect">
                                  <p:stCondLst>
                                    <p:cond delay="500"/>
                                  </p:stCondLst>
                                  <p:childTnLst>
                                    <p:set>
                                      <p:cBhvr>
                                        <p:cTn id="43" dur="1" fill="hold">
                                          <p:stCondLst>
                                            <p:cond delay="0"/>
                                          </p:stCondLst>
                                        </p:cTn>
                                        <p:tgtEl>
                                          <p:spTgt spid="205826">
                                            <p:txEl>
                                              <p:pRg st="5" end="5"/>
                                            </p:txEl>
                                          </p:spTgt>
                                        </p:tgtEl>
                                        <p:attrNameLst>
                                          <p:attrName>style.visibility</p:attrName>
                                        </p:attrNameLst>
                                      </p:cBhvr>
                                      <p:to>
                                        <p:strVal val="visible"/>
                                      </p:to>
                                    </p:set>
                                    <p:animEffect transition="in" filter="fade">
                                      <p:cBhvr>
                                        <p:cTn id="44" dur="2000"/>
                                        <p:tgtEl>
                                          <p:spTgt spid="205826">
                                            <p:txEl>
                                              <p:pRg st="5" end="5"/>
                                            </p:txEl>
                                          </p:spTgt>
                                        </p:tgtEl>
                                      </p:cBhvr>
                                    </p:animEffect>
                                  </p:childTnLst>
                                </p:cTn>
                              </p:par>
                            </p:childTnLst>
                          </p:cTn>
                        </p:par>
                        <p:par>
                          <p:cTn id="45" fill="hold">
                            <p:stCondLst>
                              <p:cond delay="27589"/>
                            </p:stCondLst>
                            <p:childTnLst>
                              <p:par>
                                <p:cTn id="46" presetID="1" presetClass="mediacall" presetSubtype="0" fill="hold" nodeType="afterEffect">
                                  <p:stCondLst>
                                    <p:cond delay="500"/>
                                  </p:stCondLst>
                                  <p:childTnLst>
                                    <p:cmd type="call" cmd="playFrom(0.0)">
                                      <p:cBhvr>
                                        <p:cTn id="47" dur="1485" fill="hold"/>
                                        <p:tgtEl>
                                          <p:spTgt spid="19"/>
                                        </p:tgtEl>
                                      </p:cBhvr>
                                    </p:cmd>
                                  </p:childTnLst>
                                </p:cTn>
                              </p:par>
                            </p:childTnLst>
                          </p:cTn>
                        </p:par>
                        <p:par>
                          <p:cTn id="48" fill="hold">
                            <p:stCondLst>
                              <p:cond delay="29574"/>
                            </p:stCondLst>
                            <p:childTnLst>
                              <p:par>
                                <p:cTn id="49" presetID="1" presetClass="mediacall" presetSubtype="0" fill="hold" nodeType="afterEffect">
                                  <p:stCondLst>
                                    <p:cond delay="5000"/>
                                  </p:stCondLst>
                                  <p:childTnLst>
                                    <p:cmd type="call" cmd="playFrom(0.0)">
                                      <p:cBhvr>
                                        <p:cTn id="50" dur="148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52"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5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54"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55"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showWhenStopped="0">
                <p:cTn id="56"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vol="80000" showWhenStopped="0">
                <p:cTn id="5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vol="80000" mute="1" showWhenStopped="0">
                <p:cTn id="58" fill="hold" display="0">
                  <p:stCondLst>
                    <p:cond delay="indefinite"/>
                  </p:stCondLst>
                  <p:endCondLst>
                    <p:cond evt="onStopAudio" delay="0">
                      <p:tgtEl>
                        <p:sldTgt/>
                      </p:tgtEl>
                    </p:cond>
                  </p:endCondLst>
                </p:cTn>
                <p:tgtEl>
                  <p:spTgt spid="20"/>
                </p:tgtEl>
              </p:cMediaNode>
            </p:audio>
          </p:childTnLst>
        </p:cTn>
      </p:par>
    </p:tnLst>
    <p:bldLst>
      <p:bldP spid="20582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3713F31B-D113-431F-BF85-CA50BD8EF2CD}" type="slidenum">
              <a:rPr lang="en-US"/>
              <a:pPr>
                <a:defRPr/>
              </a:pPr>
              <a:t>20</a:t>
            </a:fld>
            <a:endParaRPr lang="en-US" dirty="0"/>
          </a:p>
        </p:txBody>
      </p:sp>
      <p:sp>
        <p:nvSpPr>
          <p:cNvPr id="5427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3280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Case Depth </a:t>
            </a:r>
            <a:r>
              <a:rPr lang="en-US" sz="2200" b="1" dirty="0" smtClean="0">
                <a:solidFill>
                  <a:schemeClr val="tx1"/>
                </a:solidFill>
                <a:effectLst>
                  <a:outerShdw blurRad="38100" dist="38100" dir="2700000" algn="tl">
                    <a:srgbClr val="000000"/>
                  </a:outerShdw>
                </a:effectLst>
                <a:cs typeface="+mn-cs"/>
              </a:rPr>
              <a:t>Measurement</a:t>
            </a:r>
            <a:endParaRPr lang="en-US" sz="2200" b="1" dirty="0">
              <a:solidFill>
                <a:schemeClr val="tx1"/>
              </a:solidFill>
              <a:effectLst>
                <a:outerShdw blurRad="38100" dist="38100" dir="2700000" algn="tl">
                  <a:srgbClr val="000000"/>
                </a:outerShdw>
              </a:effectLst>
              <a:cs typeface="+mn-cs"/>
            </a:endParaRPr>
          </a:p>
        </p:txBody>
      </p:sp>
      <p:sp>
        <p:nvSpPr>
          <p:cNvPr id="33280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Back-Scatter </a:t>
            </a:r>
            <a:r>
              <a:rPr lang="en-US" sz="2200" i="1" dirty="0" smtClean="0">
                <a:solidFill>
                  <a:schemeClr val="tx1"/>
                </a:solidFill>
                <a:effectLst>
                  <a:outerShdw blurRad="38100" dist="38100" dir="2700000" algn="tl">
                    <a:srgbClr val="000000"/>
                  </a:outerShdw>
                </a:effectLst>
                <a:cs typeface="+mn-cs"/>
              </a:rPr>
              <a:t>Effect</a:t>
            </a:r>
            <a:endParaRPr lang="en-US" sz="2200" i="1" dirty="0">
              <a:solidFill>
                <a:schemeClr val="tx1"/>
              </a:solidFill>
              <a:effectLst>
                <a:outerShdw blurRad="38100" dist="38100" dir="2700000" algn="tl">
                  <a:srgbClr val="000000"/>
                </a:outerShdw>
              </a:effectLst>
              <a:cs typeface="+mn-cs"/>
            </a:endParaRPr>
          </a:p>
        </p:txBody>
      </p:sp>
      <p:sp>
        <p:nvSpPr>
          <p:cNvPr id="332805" name="Text Box 5"/>
          <p:cNvSpPr txBox="1">
            <a:spLocks noChangeArrowheads="1"/>
          </p:cNvSpPr>
          <p:nvPr/>
        </p:nvSpPr>
        <p:spPr bwMode="auto">
          <a:xfrm>
            <a:off x="1341333" y="2377440"/>
            <a:ext cx="10722187" cy="1667365"/>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Induction hardening usually creates a fine-grained, near-surface structure that varies from the unhardened base material structure particularly with regard to particle size.</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While the hardened near-surface structure is very transparent to ultrasonic waves, the coarse-grained base material structure exhibits increased ultrasonic backscattering, which results in usable signal amplitudes suitable for display.</a:t>
            </a:r>
            <a:r>
              <a:rPr lang="en-US" dirty="0">
                <a:solidFill>
                  <a:schemeClr val="tx1"/>
                </a:solidFill>
                <a:cs typeface="+mn-cs"/>
              </a:rPr>
              <a:t> </a:t>
            </a:r>
            <a:r>
              <a:rPr lang="en-US" dirty="0">
                <a:solidFill>
                  <a:schemeClr val="tx1"/>
                </a:solidFill>
                <a:effectLst>
                  <a:outerShdw blurRad="38100" dist="38100" dir="2700000" algn="tl">
                    <a:srgbClr val="000000"/>
                  </a:outerShdw>
                </a:effectLst>
                <a:cs typeface="+mn-cs"/>
              </a:rPr>
              <a:t>  </a:t>
            </a:r>
          </a:p>
        </p:txBody>
      </p:sp>
      <p:pic>
        <p:nvPicPr>
          <p:cNvPr id="7" name="slide 2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643212" y="2551582"/>
            <a:ext cx="406208" cy="295835"/>
          </a:xfrm>
          <a:prstGeom prst="rect">
            <a:avLst/>
          </a:prstGeom>
          <a:noFill/>
          <a:ln w="9525">
            <a:noFill/>
            <a:miter lim="800000"/>
            <a:headEnd/>
            <a:tailEnd/>
          </a:ln>
        </p:spPr>
      </p:pic>
      <p:pic>
        <p:nvPicPr>
          <p:cNvPr id="8" name="slide 2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3550026"/>
            <a:ext cx="406208" cy="295835"/>
          </a:xfrm>
          <a:prstGeom prst="rect">
            <a:avLst/>
          </a:prstGeom>
          <a:noFill/>
          <a:ln w="9525">
            <a:noFill/>
            <a:miter lim="800000"/>
            <a:headEnd/>
            <a:tailEnd/>
          </a:ln>
        </p:spPr>
      </p:pic>
      <p:pic>
        <p:nvPicPr>
          <p:cNvPr id="10"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28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2804"/>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332805">
                                            <p:txEl>
                                              <p:pRg st="0" end="0"/>
                                            </p:txEl>
                                          </p:spTgt>
                                        </p:tgtEl>
                                        <p:attrNameLst>
                                          <p:attrName>style.visibility</p:attrName>
                                        </p:attrNameLst>
                                      </p:cBhvr>
                                      <p:to>
                                        <p:strVal val="visible"/>
                                      </p:to>
                                    </p:set>
                                    <p:animEffect transition="in" filter="fade">
                                      <p:cBhvr>
                                        <p:cTn id="12" dur="2000"/>
                                        <p:tgtEl>
                                          <p:spTgt spid="332805">
                                            <p:txEl>
                                              <p:pRg st="0" end="0"/>
                                            </p:txEl>
                                          </p:spTgt>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10308" fill="hold"/>
                                        <p:tgtEl>
                                          <p:spTgt spid="7"/>
                                        </p:tgtEl>
                                      </p:cBhvr>
                                    </p:cmd>
                                  </p:childTnLst>
                                </p:cTn>
                              </p:par>
                            </p:childTnLst>
                          </p:cTn>
                        </p:par>
                        <p:par>
                          <p:cTn id="16" fill="hold">
                            <p:stCondLst>
                              <p:cond delay="13308"/>
                            </p:stCondLst>
                            <p:childTnLst>
                              <p:par>
                                <p:cTn id="17" presetID="10" presetClass="entr" presetSubtype="0" fill="hold" nodeType="afterEffect">
                                  <p:stCondLst>
                                    <p:cond delay="500"/>
                                  </p:stCondLst>
                                  <p:childTnLst>
                                    <p:set>
                                      <p:cBhvr>
                                        <p:cTn id="18" dur="1" fill="hold">
                                          <p:stCondLst>
                                            <p:cond delay="0"/>
                                          </p:stCondLst>
                                        </p:cTn>
                                        <p:tgtEl>
                                          <p:spTgt spid="332805">
                                            <p:txEl>
                                              <p:pRg st="1" end="1"/>
                                            </p:txEl>
                                          </p:spTgt>
                                        </p:tgtEl>
                                        <p:attrNameLst>
                                          <p:attrName>style.visibility</p:attrName>
                                        </p:attrNameLst>
                                      </p:cBhvr>
                                      <p:to>
                                        <p:strVal val="visible"/>
                                      </p:to>
                                    </p:set>
                                    <p:animEffect transition="in" filter="fade">
                                      <p:cBhvr>
                                        <p:cTn id="19" dur="2000"/>
                                        <p:tgtEl>
                                          <p:spTgt spid="332805">
                                            <p:txEl>
                                              <p:pRg st="1" end="1"/>
                                            </p:txEl>
                                          </p:spTgt>
                                        </p:tgtEl>
                                      </p:cBhvr>
                                    </p:animEffect>
                                  </p:childTnLst>
                                </p:cTn>
                              </p:par>
                            </p:childTnLst>
                          </p:cTn>
                        </p:par>
                        <p:par>
                          <p:cTn id="20" fill="hold">
                            <p:stCondLst>
                              <p:cond delay="15808"/>
                            </p:stCondLst>
                            <p:childTnLst>
                              <p:par>
                                <p:cTn id="21" presetID="1" presetClass="mediacall" presetSubtype="0" fill="hold" nodeType="afterEffect">
                                  <p:stCondLst>
                                    <p:cond delay="500"/>
                                  </p:stCondLst>
                                  <p:childTnLst>
                                    <p:cmd type="call" cmd="playFrom(0.0)">
                                      <p:cBhvr>
                                        <p:cTn id="22" dur="13373" fill="hold"/>
                                        <p:tgtEl>
                                          <p:spTgt spid="8"/>
                                        </p:tgtEl>
                                      </p:cBhvr>
                                    </p:cmd>
                                  </p:childTnLst>
                                </p:cTn>
                              </p:par>
                            </p:childTnLst>
                          </p:cTn>
                        </p:par>
                        <p:par>
                          <p:cTn id="23" fill="hold">
                            <p:stCondLst>
                              <p:cond delay="29681"/>
                            </p:stCondLst>
                            <p:childTnLst>
                              <p:par>
                                <p:cTn id="24" presetID="1" presetClass="mediacall" presetSubtype="0" fill="hold" nodeType="afterEffect">
                                  <p:stCondLst>
                                    <p:cond delay="5000"/>
                                  </p:stCondLst>
                                  <p:childTnLst>
                                    <p:cmd type="call" cmd="playFrom(0.0)">
                                      <p:cBhvr>
                                        <p:cTn id="25" dur="14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mute="1" showWhenStopped="0">
                <p:cTn id="28" fill="hold" display="0">
                  <p:stCondLst>
                    <p:cond delay="indefinite"/>
                  </p:stCondLst>
                  <p:endCondLst>
                    <p:cond evt="onStopAudio" delay="0">
                      <p:tgtEl>
                        <p:sldTgt/>
                      </p:tgtEl>
                    </p:cond>
                  </p:endCondLst>
                </p:cTn>
                <p:tgtEl>
                  <p:spTgt spid="10"/>
                </p:tgtEl>
              </p:cMediaNode>
            </p:audio>
          </p:childTnLst>
        </p:cTn>
      </p:par>
    </p:tnLst>
    <p:bldLst>
      <p:bldP spid="332803" grpId="0"/>
      <p:bldP spid="3328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0"/>
          </p:nvPr>
        </p:nvSpPr>
        <p:spPr/>
        <p:txBody>
          <a:bodyPr/>
          <a:lstStyle/>
          <a:p>
            <a:pPr>
              <a:defRPr/>
            </a:pPr>
            <a:fld id="{90EEFF30-8692-47C9-910E-68780305E18C}" type="slidenum">
              <a:rPr lang="en-US"/>
              <a:pPr>
                <a:defRPr/>
              </a:pPr>
              <a:t>21</a:t>
            </a:fld>
            <a:endParaRPr lang="en-US" dirty="0"/>
          </a:p>
        </p:txBody>
      </p:sp>
      <p:sp>
        <p:nvSpPr>
          <p:cNvPr id="5632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3689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Case Depth </a:t>
            </a:r>
            <a:r>
              <a:rPr lang="en-US" sz="2200" b="1" dirty="0" smtClean="0">
                <a:solidFill>
                  <a:schemeClr val="tx1"/>
                </a:solidFill>
                <a:effectLst>
                  <a:outerShdw blurRad="38100" dist="38100" dir="2700000" algn="tl">
                    <a:srgbClr val="000000"/>
                  </a:outerShdw>
                </a:effectLst>
                <a:cs typeface="+mn-cs"/>
              </a:rPr>
              <a:t>Measurement</a:t>
            </a:r>
            <a:endParaRPr lang="en-US" sz="2200" b="1" dirty="0">
              <a:solidFill>
                <a:schemeClr val="tx1"/>
              </a:solidFill>
              <a:effectLst>
                <a:outerShdw blurRad="38100" dist="38100" dir="2700000" algn="tl">
                  <a:srgbClr val="000000"/>
                </a:outerShdw>
              </a:effectLst>
              <a:cs typeface="+mn-cs"/>
            </a:endParaRPr>
          </a:p>
        </p:txBody>
      </p:sp>
      <p:sp>
        <p:nvSpPr>
          <p:cNvPr id="33690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Back-Scatter </a:t>
            </a:r>
            <a:r>
              <a:rPr lang="en-US" sz="2200" i="1" dirty="0" smtClean="0">
                <a:solidFill>
                  <a:schemeClr val="tx1"/>
                </a:solidFill>
                <a:effectLst>
                  <a:outerShdw blurRad="38100" dist="38100" dir="2700000" algn="tl">
                    <a:srgbClr val="000000"/>
                  </a:outerShdw>
                </a:effectLst>
                <a:cs typeface="+mn-cs"/>
              </a:rPr>
              <a:t>Effect</a:t>
            </a:r>
            <a:endParaRPr lang="en-US" sz="2200" i="1" dirty="0">
              <a:solidFill>
                <a:schemeClr val="tx1"/>
              </a:solidFill>
              <a:effectLst>
                <a:outerShdw blurRad="38100" dist="38100" dir="2700000" algn="tl">
                  <a:srgbClr val="000000"/>
                </a:outerShdw>
              </a:effectLst>
              <a:cs typeface="+mn-cs"/>
            </a:endParaRPr>
          </a:p>
        </p:txBody>
      </p:sp>
      <p:sp>
        <p:nvSpPr>
          <p:cNvPr id="336901" name="Text Box 5"/>
          <p:cNvSpPr txBox="1">
            <a:spLocks noChangeArrowheads="1"/>
          </p:cNvSpPr>
          <p:nvPr/>
        </p:nvSpPr>
        <p:spPr bwMode="auto">
          <a:xfrm>
            <a:off x="1341333" y="2560321"/>
            <a:ext cx="10722187" cy="379833"/>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	 </a:t>
            </a:r>
            <a:r>
              <a:rPr lang="en-US" dirty="0" smtClean="0">
                <a:solidFill>
                  <a:schemeClr val="tx1"/>
                </a:solidFill>
                <a:effectLst>
                  <a:outerShdw blurRad="38100" dist="38100" dir="2700000" algn="tl">
                    <a:srgbClr val="000000"/>
                  </a:outerShdw>
                </a:effectLst>
                <a:cs typeface="+mn-cs"/>
              </a:rPr>
              <a:t>    	            Micro-Structure</a:t>
            </a:r>
            <a:r>
              <a:rPr lang="en-US" dirty="0">
                <a:solidFill>
                  <a:schemeClr val="tx1"/>
                </a:solidFill>
                <a:effectLst>
                  <a:outerShdw blurRad="38100" dist="38100" dir="2700000" algn="tl">
                    <a:srgbClr val="000000"/>
                  </a:outerShdw>
                </a:effectLst>
                <a:cs typeface="+mn-cs"/>
              </a:rPr>
              <a:t>		</a:t>
            </a:r>
            <a:r>
              <a:rPr lang="en-US" dirty="0" smtClean="0">
                <a:solidFill>
                  <a:schemeClr val="tx1"/>
                </a:solidFill>
                <a:effectLst>
                  <a:outerShdw blurRad="38100" dist="38100" dir="2700000" algn="tl">
                    <a:srgbClr val="000000"/>
                  </a:outerShdw>
                </a:effectLst>
                <a:cs typeface="+mn-cs"/>
              </a:rPr>
              <a:t>              Case </a:t>
            </a:r>
            <a:r>
              <a:rPr lang="en-US" dirty="0">
                <a:solidFill>
                  <a:schemeClr val="tx1"/>
                </a:solidFill>
                <a:effectLst>
                  <a:outerShdw blurRad="38100" dist="38100" dir="2700000" algn="tl">
                    <a:srgbClr val="000000"/>
                  </a:outerShdw>
                </a:effectLst>
                <a:cs typeface="+mn-cs"/>
              </a:rPr>
              <a:t>Pattern</a:t>
            </a:r>
            <a:endParaRPr lang="en-US" sz="900" dirty="0">
              <a:solidFill>
                <a:schemeClr val="tx1"/>
              </a:solidFill>
              <a:effectLst>
                <a:outerShdw blurRad="38100" dist="38100" dir="2700000" algn="tl">
                  <a:srgbClr val="000000"/>
                </a:outerShdw>
              </a:effectLst>
              <a:cs typeface="+mn-cs"/>
            </a:endParaRPr>
          </a:p>
        </p:txBody>
      </p:sp>
      <p:pic>
        <p:nvPicPr>
          <p:cNvPr id="336903" name="Picture 7" descr="Picture1"/>
          <p:cNvPicPr>
            <a:picLocks noChangeArrowheads="1"/>
          </p:cNvPicPr>
          <p:nvPr/>
        </p:nvPicPr>
        <p:blipFill>
          <a:blip r:embed="rId9" cstate="print"/>
          <a:srcRect/>
          <a:stretch>
            <a:fillRect/>
          </a:stretch>
        </p:blipFill>
        <p:spPr bwMode="auto">
          <a:xfrm>
            <a:off x="3465449" y="3017520"/>
            <a:ext cx="6473952" cy="3523830"/>
          </a:xfrm>
          <a:prstGeom prst="rect">
            <a:avLst/>
          </a:prstGeom>
          <a:noFill/>
          <a:ln w="9525">
            <a:noFill/>
            <a:miter lim="800000"/>
            <a:headEnd/>
            <a:tailEnd/>
          </a:ln>
        </p:spPr>
      </p:pic>
      <p:pic>
        <p:nvPicPr>
          <p:cNvPr id="8" name="slide 2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9139670" y="6671703"/>
            <a:ext cx="406208" cy="295835"/>
          </a:xfrm>
          <a:prstGeom prst="rect">
            <a:avLst/>
          </a:prstGeom>
          <a:noFill/>
          <a:ln w="9525">
            <a:noFill/>
            <a:miter lim="800000"/>
            <a:headEnd/>
            <a:tailEnd/>
          </a:ln>
        </p:spPr>
      </p:pic>
      <p:pic>
        <p:nvPicPr>
          <p:cNvPr id="9" name="slide 2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3808196" y="6941345"/>
            <a:ext cx="406208" cy="295835"/>
          </a:xfrm>
          <a:prstGeom prst="rect">
            <a:avLst/>
          </a:prstGeom>
          <a:noFill/>
          <a:ln w="9525">
            <a:noFill/>
            <a:miter lim="800000"/>
            <a:headEnd/>
            <a:tailEnd/>
          </a:ln>
        </p:spPr>
      </p:pic>
      <p:sp>
        <p:nvSpPr>
          <p:cNvPr id="12" name="Rectangle 11"/>
          <p:cNvSpPr/>
          <p:nvPr/>
        </p:nvSpPr>
        <p:spPr bwMode="auto">
          <a:xfrm>
            <a:off x="7286625" y="3248025"/>
            <a:ext cx="2524125" cy="2924175"/>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3" name="Rectangle 12"/>
          <p:cNvSpPr/>
          <p:nvPr/>
        </p:nvSpPr>
        <p:spPr bwMode="auto">
          <a:xfrm>
            <a:off x="3505199" y="3050932"/>
            <a:ext cx="2495551" cy="3426068"/>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68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690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336901"/>
                                        </p:tgtEl>
                                        <p:attrNameLst>
                                          <p:attrName>style.visibility</p:attrName>
                                        </p:attrNameLst>
                                      </p:cBhvr>
                                      <p:to>
                                        <p:strVal val="visible"/>
                                      </p:to>
                                    </p:set>
                                    <p:animEffect transition="in" filter="fade">
                                      <p:cBhvr>
                                        <p:cTn id="12" dur="3000"/>
                                        <p:tgtEl>
                                          <p:spTgt spid="336901"/>
                                        </p:tgtEl>
                                      </p:cBhvr>
                                    </p:animEffect>
                                  </p:childTnLst>
                                </p:cTn>
                              </p:par>
                              <p:par>
                                <p:cTn id="13" presetID="10" presetClass="entr" presetSubtype="0" fill="hold" nodeType="withEffect">
                                  <p:stCondLst>
                                    <p:cond delay="0"/>
                                  </p:stCondLst>
                                  <p:childTnLst>
                                    <p:set>
                                      <p:cBhvr>
                                        <p:cTn id="14" dur="1" fill="hold">
                                          <p:stCondLst>
                                            <p:cond delay="0"/>
                                          </p:stCondLst>
                                        </p:cTn>
                                        <p:tgtEl>
                                          <p:spTgt spid="336903"/>
                                        </p:tgtEl>
                                        <p:attrNameLst>
                                          <p:attrName>style.visibility</p:attrName>
                                        </p:attrNameLst>
                                      </p:cBhvr>
                                      <p:to>
                                        <p:strVal val="visible"/>
                                      </p:to>
                                    </p:set>
                                    <p:animEffect transition="in" filter="fade">
                                      <p:cBhvr>
                                        <p:cTn id="15" dur="3000"/>
                                        <p:tgtEl>
                                          <p:spTgt spid="336903"/>
                                        </p:tgtEl>
                                      </p:cBhvr>
                                    </p:animEffect>
                                  </p:childTnLst>
                                </p:cTn>
                              </p:par>
                            </p:childTnLst>
                          </p:cTn>
                        </p:par>
                        <p:par>
                          <p:cTn id="16" fill="hold">
                            <p:stCondLst>
                              <p:cond delay="3000"/>
                            </p:stCondLst>
                            <p:childTnLst>
                              <p:par>
                                <p:cTn id="17" presetID="1" presetClass="mediacall" presetSubtype="0" fill="hold" nodeType="afterEffect">
                                  <p:stCondLst>
                                    <p:cond delay="500"/>
                                  </p:stCondLst>
                                  <p:childTnLst>
                                    <p:cmd type="call" cmd="playFrom(0.0)">
                                      <p:cBhvr>
                                        <p:cTn id="18" dur="3667" fill="hold"/>
                                        <p:tgtEl>
                                          <p:spTgt spid="8"/>
                                        </p:tgtEl>
                                      </p:cBhvr>
                                    </p:cmd>
                                  </p:childTnLst>
                                </p:cTn>
                              </p:par>
                              <p:par>
                                <p:cTn id="19" presetID="10" presetClass="entr" presetSubtype="0" repeatCount="8000" fill="hold" grpId="0" nodeType="withEffect">
                                  <p:stCondLst>
                                    <p:cond delay="1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subTnLst>
                                    <p:set>
                                      <p:cBhvr override="childStyle">
                                        <p:cTn dur="1" fill="hold" display="0" masterRel="sameClick" afterEffect="1">
                                          <p:stCondLst>
                                            <p:cond evt="end" delay="0">
                                              <p:tn val="19"/>
                                            </p:cond>
                                          </p:stCondLst>
                                        </p:cTn>
                                        <p:tgtEl>
                                          <p:spTgt spid="12"/>
                                        </p:tgtEl>
                                        <p:attrNameLst>
                                          <p:attrName>style.visibility</p:attrName>
                                        </p:attrNameLst>
                                      </p:cBhvr>
                                      <p:to>
                                        <p:strVal val="hidden"/>
                                      </p:to>
                                    </p:set>
                                  </p:subTnLst>
                                </p:cTn>
                              </p:par>
                            </p:childTnLst>
                          </p:cTn>
                        </p:par>
                        <p:par>
                          <p:cTn id="22" fill="hold">
                            <p:stCondLst>
                              <p:cond delay="12500"/>
                            </p:stCondLst>
                            <p:childTnLst>
                              <p:par>
                                <p:cTn id="23" presetID="1" presetClass="mediacall" presetSubtype="0" fill="hold" nodeType="afterEffect">
                                  <p:stCondLst>
                                    <p:cond delay="500"/>
                                  </p:stCondLst>
                                  <p:childTnLst>
                                    <p:cmd type="call" cmd="playFrom(0.0)">
                                      <p:cBhvr>
                                        <p:cTn id="24" dur="20827" fill="hold"/>
                                        <p:tgtEl>
                                          <p:spTgt spid="9"/>
                                        </p:tgtEl>
                                      </p:cBhvr>
                                    </p:cmd>
                                  </p:childTnLst>
                                </p:cTn>
                              </p:par>
                              <p:par>
                                <p:cTn id="25" presetID="10" presetClass="entr" presetSubtype="0" repeatCount="8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subTnLst>
                                    <p:set>
                                      <p:cBhvr override="childStyle">
                                        <p:cTn dur="1" fill="hold" display="0" masterRel="sameClick" afterEffect="1">
                                          <p:stCondLst>
                                            <p:cond evt="end" delay="0">
                                              <p:tn val="25"/>
                                            </p:cond>
                                          </p:stCondLst>
                                        </p:cTn>
                                        <p:tgtEl>
                                          <p:spTgt spid="13"/>
                                        </p:tgtEl>
                                        <p:attrNameLst>
                                          <p:attrName>style.visibility</p:attrName>
                                        </p:attrNameLst>
                                      </p:cBhvr>
                                      <p:to>
                                        <p:strVal val="hidden"/>
                                      </p:to>
                                    </p:set>
                                  </p:subTnLst>
                                </p:cTn>
                              </p:par>
                            </p:childTnLst>
                          </p:cTn>
                        </p:par>
                        <p:par>
                          <p:cTn id="28" fill="hold">
                            <p:stCondLst>
                              <p:cond delay="33827"/>
                            </p:stCondLst>
                            <p:childTnLst>
                              <p:par>
                                <p:cTn id="29" presetID="1" presetClass="mediacall" presetSubtype="0" fill="hold" nodeType="afterEffect">
                                  <p:stCondLst>
                                    <p:cond delay="5000"/>
                                  </p:stCondLst>
                                  <p:childTnLst>
                                    <p:cmd type="call" cmd="playFrom(0.0)">
                                      <p:cBhvr>
                                        <p:cTn id="30"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mute="1" showWhenStopped="0">
                <p:cTn id="33" fill="hold" display="0">
                  <p:stCondLst>
                    <p:cond delay="indefinite"/>
                  </p:stCondLst>
                  <p:endCondLst>
                    <p:cond evt="onStopAudio" delay="0">
                      <p:tgtEl>
                        <p:sldTgt/>
                      </p:tgtEl>
                    </p:cond>
                  </p:endCondLst>
                </p:cTn>
                <p:tgtEl>
                  <p:spTgt spid="14"/>
                </p:tgtEl>
              </p:cMediaNode>
            </p:audio>
          </p:childTnLst>
        </p:cTn>
      </p:par>
    </p:tnLst>
    <p:bldLst>
      <p:bldP spid="336899" grpId="0"/>
      <p:bldP spid="336900" grpId="0"/>
      <p:bldP spid="336901" grpId="0"/>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0"/>
          </p:nvPr>
        </p:nvSpPr>
        <p:spPr/>
        <p:txBody>
          <a:bodyPr/>
          <a:lstStyle/>
          <a:p>
            <a:pPr>
              <a:defRPr/>
            </a:pPr>
            <a:fld id="{F69DC3BA-FC18-4585-99B1-0D91F5EEFB76}" type="slidenum">
              <a:rPr lang="en-US"/>
              <a:pPr>
                <a:defRPr/>
              </a:pPr>
              <a:t>22</a:t>
            </a:fld>
            <a:endParaRPr lang="en-US" dirty="0"/>
          </a:p>
        </p:txBody>
      </p:sp>
      <p:sp>
        <p:nvSpPr>
          <p:cNvPr id="34919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4918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Case Depth </a:t>
            </a:r>
            <a:r>
              <a:rPr lang="en-US" sz="2200" b="1" dirty="0" smtClean="0">
                <a:solidFill>
                  <a:schemeClr val="tx1"/>
                </a:solidFill>
                <a:effectLst>
                  <a:outerShdw blurRad="38100" dist="38100" dir="2700000" algn="tl">
                    <a:srgbClr val="000000"/>
                  </a:outerShdw>
                </a:effectLst>
                <a:cs typeface="+mn-cs"/>
              </a:rPr>
              <a:t>Measurement</a:t>
            </a:r>
            <a:endParaRPr lang="en-US" sz="2200" b="1" dirty="0">
              <a:solidFill>
                <a:schemeClr val="tx1"/>
              </a:solidFill>
              <a:effectLst>
                <a:outerShdw blurRad="38100" dist="38100" dir="2700000" algn="tl">
                  <a:srgbClr val="000000"/>
                </a:outerShdw>
              </a:effectLst>
              <a:cs typeface="+mn-cs"/>
            </a:endParaRPr>
          </a:p>
        </p:txBody>
      </p:sp>
      <p:sp>
        <p:nvSpPr>
          <p:cNvPr id="34918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Back-Scatter </a:t>
            </a:r>
            <a:r>
              <a:rPr lang="en-US" sz="2200" i="1" dirty="0" smtClean="0">
                <a:solidFill>
                  <a:schemeClr val="tx1"/>
                </a:solidFill>
                <a:effectLst>
                  <a:outerShdw blurRad="38100" dist="38100" dir="2700000" algn="tl">
                    <a:srgbClr val="000000"/>
                  </a:outerShdw>
                </a:effectLst>
                <a:cs typeface="+mn-cs"/>
              </a:rPr>
              <a:t>Effect</a:t>
            </a:r>
            <a:endParaRPr lang="en-US" sz="2200" i="1" dirty="0">
              <a:solidFill>
                <a:schemeClr val="tx1"/>
              </a:solidFill>
              <a:effectLst>
                <a:outerShdw blurRad="38100" dist="38100" dir="2700000" algn="tl">
                  <a:srgbClr val="000000"/>
                </a:outerShdw>
              </a:effectLst>
              <a:cs typeface="+mn-cs"/>
            </a:endParaRPr>
          </a:p>
        </p:txBody>
      </p:sp>
      <p:sp>
        <p:nvSpPr>
          <p:cNvPr id="349189" name="Text Box 5"/>
          <p:cNvSpPr txBox="1">
            <a:spLocks noChangeArrowheads="1"/>
          </p:cNvSpPr>
          <p:nvPr/>
        </p:nvSpPr>
        <p:spPr bwMode="auto">
          <a:xfrm>
            <a:off x="1341333" y="3016905"/>
            <a:ext cx="10722187" cy="379833"/>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	           </a:t>
            </a:r>
            <a:r>
              <a:rPr lang="en-US" dirty="0" smtClean="0">
                <a:solidFill>
                  <a:schemeClr val="tx1"/>
                </a:solidFill>
                <a:effectLst>
                  <a:outerShdw blurRad="38100" dist="38100" dir="2700000" algn="tl">
                    <a:srgbClr val="000000"/>
                  </a:outerShdw>
                </a:effectLst>
                <a:cs typeface="+mn-cs"/>
              </a:rPr>
              <a:t>   		Transducer</a:t>
            </a:r>
            <a:endParaRPr lang="en-US" sz="900" dirty="0">
              <a:solidFill>
                <a:schemeClr val="tx1"/>
              </a:solidFill>
              <a:effectLst>
                <a:outerShdw blurRad="38100" dist="38100" dir="2700000" algn="tl">
                  <a:srgbClr val="000000"/>
                </a:outerShdw>
              </a:effectLst>
              <a:cs typeface="+mn-cs"/>
            </a:endParaRPr>
          </a:p>
        </p:txBody>
      </p:sp>
      <p:graphicFrame>
        <p:nvGraphicFramePr>
          <p:cNvPr id="349192" name="Object 8"/>
          <p:cNvGraphicFramePr>
            <a:graphicFrameLocks/>
          </p:cNvGraphicFramePr>
          <p:nvPr>
            <p:extLst>
              <p:ext uri="{D42A27DB-BD31-4B8C-83A1-F6EECF244321}">
                <p14:modId xmlns:p14="http://schemas.microsoft.com/office/powerpoint/2010/main" val="1400847508"/>
              </p:ext>
            </p:extLst>
          </p:nvPr>
        </p:nvGraphicFramePr>
        <p:xfrm>
          <a:off x="4901058" y="2487986"/>
          <a:ext cx="3602736" cy="4465264"/>
        </p:xfrm>
        <a:graphic>
          <a:graphicData uri="http://schemas.openxmlformats.org/presentationml/2006/ole">
            <mc:AlternateContent xmlns:mc="http://schemas.openxmlformats.org/markup-compatibility/2006">
              <mc:Choice xmlns:v="urn:schemas-microsoft-com:vml" Requires="v">
                <p:oleObj spid="_x0000_s349505" name="CorelDRAW" r:id="rId14" imgW="3627360" imgH="4495320" progId="CorelDRAW.Graphic.14">
                  <p:embed/>
                </p:oleObj>
              </mc:Choice>
              <mc:Fallback>
                <p:oleObj name="CorelDRAW" r:id="rId14" imgW="3627360" imgH="4495320" progId="CorelDRAW.Graphic.14">
                  <p:embed/>
                  <p:pic>
                    <p:nvPicPr>
                      <p:cNvPr id="0"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1058" y="2487986"/>
                        <a:ext cx="3602736" cy="446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9193" name="Text Box 9"/>
          <p:cNvSpPr txBox="1">
            <a:spLocks noChangeArrowheads="1"/>
          </p:cNvSpPr>
          <p:nvPr/>
        </p:nvSpPr>
        <p:spPr bwMode="auto">
          <a:xfrm>
            <a:off x="1675606" y="4932130"/>
            <a:ext cx="3225451" cy="379833"/>
          </a:xfrm>
          <a:prstGeom prst="rect">
            <a:avLst/>
          </a:prstGeom>
          <a:noFill/>
          <a:ln w="9525" algn="ctr">
            <a:noFill/>
            <a:miter lim="800000"/>
            <a:headEnd/>
            <a:tailEnd/>
          </a:ln>
          <a:effectLst/>
        </p:spPr>
        <p:txBody>
          <a:bodyPr wrap="square" lIns="101841" tIns="50920" rIns="101841" bIns="50920">
            <a:spAutoFit/>
          </a:bodyPr>
          <a:lstStyle/>
          <a:p>
            <a:pPr algn="r">
              <a:defRPr/>
            </a:pPr>
            <a:r>
              <a:rPr lang="en-US" dirty="0" smtClean="0">
                <a:solidFill>
                  <a:schemeClr val="tx1"/>
                </a:solidFill>
                <a:effectLst>
                  <a:outerShdw blurRad="38100" dist="38100" dir="2700000" algn="tl">
                    <a:srgbClr val="000000"/>
                  </a:outerShdw>
                </a:effectLst>
                <a:cs typeface="+mn-cs"/>
              </a:rPr>
              <a:t>	Case	</a:t>
            </a:r>
            <a:endParaRPr lang="en-US" dirty="0">
              <a:solidFill>
                <a:schemeClr val="tx1"/>
              </a:solidFill>
              <a:effectLst>
                <a:outerShdw blurRad="38100" dist="38100" dir="2700000" algn="tl">
                  <a:srgbClr val="000000"/>
                </a:outerShdw>
              </a:effectLst>
              <a:cs typeface="+mn-cs"/>
            </a:endParaRPr>
          </a:p>
        </p:txBody>
      </p:sp>
      <p:sp>
        <p:nvSpPr>
          <p:cNvPr id="2" name="Text Box 10"/>
          <p:cNvSpPr txBox="1">
            <a:spLocks noChangeArrowheads="1"/>
          </p:cNvSpPr>
          <p:nvPr/>
        </p:nvSpPr>
        <p:spPr bwMode="auto">
          <a:xfrm>
            <a:off x="8759825" y="4932130"/>
            <a:ext cx="2969421" cy="379833"/>
          </a:xfrm>
          <a:prstGeom prst="rect">
            <a:avLst/>
          </a:prstGeom>
          <a:noFill/>
          <a:ln w="9525" algn="ctr">
            <a:noFill/>
            <a:miter lim="800000"/>
            <a:headEnd/>
            <a:tailEnd/>
          </a:ln>
          <a:effectLst/>
        </p:spPr>
        <p:txBody>
          <a:bodyPr wrap="square" lIns="101841" tIns="50920" rIns="101841" bIns="50920">
            <a:spAutoFit/>
          </a:bodyPr>
          <a:lstStyle/>
          <a:p>
            <a:pPr>
              <a:defRPr/>
            </a:pPr>
            <a:r>
              <a:rPr lang="en-US" dirty="0">
                <a:solidFill>
                  <a:schemeClr val="tx1"/>
                </a:solidFill>
                <a:effectLst>
                  <a:outerShdw blurRad="38100" dist="38100" dir="2700000" algn="tl">
                    <a:srgbClr val="000000"/>
                  </a:outerShdw>
                </a:effectLst>
                <a:cs typeface="+mn-cs"/>
              </a:rPr>
              <a:t> </a:t>
            </a:r>
            <a:r>
              <a:rPr lang="en-US" dirty="0" smtClean="0">
                <a:solidFill>
                  <a:schemeClr val="tx1"/>
                </a:solidFill>
                <a:effectLst>
                  <a:outerShdw blurRad="38100" dist="38100" dir="2700000" algn="tl">
                    <a:srgbClr val="000000"/>
                  </a:outerShdw>
                </a:effectLst>
                <a:cs typeface="+mn-cs"/>
              </a:rPr>
              <a:t>  Case </a:t>
            </a:r>
            <a:r>
              <a:rPr lang="en-US" dirty="0">
                <a:solidFill>
                  <a:schemeClr val="tx1"/>
                </a:solidFill>
                <a:effectLst>
                  <a:outerShdw blurRad="38100" dist="38100" dir="2700000" algn="tl">
                    <a:srgbClr val="000000"/>
                  </a:outerShdw>
                </a:effectLst>
                <a:cs typeface="+mn-cs"/>
              </a:rPr>
              <a:t>Depth</a:t>
            </a:r>
            <a:endParaRPr lang="en-US" sz="900" dirty="0">
              <a:solidFill>
                <a:schemeClr val="tx1"/>
              </a:solidFill>
              <a:effectLst>
                <a:outerShdw blurRad="38100" dist="38100" dir="2700000" algn="tl">
                  <a:srgbClr val="000000"/>
                </a:outerShdw>
              </a:effectLst>
              <a:cs typeface="+mn-cs"/>
            </a:endParaRPr>
          </a:p>
        </p:txBody>
      </p:sp>
      <p:sp>
        <p:nvSpPr>
          <p:cNvPr id="349195" name="Line 11"/>
          <p:cNvSpPr>
            <a:spLocks noChangeShapeType="1"/>
          </p:cNvSpPr>
          <p:nvPr/>
        </p:nvSpPr>
        <p:spPr bwMode="auto">
          <a:xfrm>
            <a:off x="8759825" y="4611000"/>
            <a:ext cx="0" cy="984577"/>
          </a:xfrm>
          <a:prstGeom prst="line">
            <a:avLst/>
          </a:prstGeom>
          <a:noFill/>
          <a:ln w="9525">
            <a:solidFill>
              <a:schemeClr val="tx1"/>
            </a:solidFill>
            <a:round/>
            <a:headEnd type="triangle" w="med" len="med"/>
            <a:tailEnd type="triangle" w="med" len="med"/>
          </a:ln>
          <a:effectLst/>
        </p:spPr>
        <p:txBody>
          <a:bodyPr lIns="101841" tIns="50920" rIns="101841" bIns="50920"/>
          <a:lstStyle/>
          <a:p>
            <a:pPr eaLnBrk="0" hangingPunct="0">
              <a:defRPr/>
            </a:pPr>
            <a:endParaRPr lang="en-US" dirty="0">
              <a:effectLst>
                <a:outerShdw blurRad="38100" dist="38100" dir="2700000" algn="tl">
                  <a:srgbClr val="000000">
                    <a:alpha val="43137"/>
                  </a:srgbClr>
                </a:outerShdw>
              </a:effectLst>
              <a:cs typeface="+mn-cs"/>
            </a:endParaRPr>
          </a:p>
        </p:txBody>
      </p:sp>
      <p:sp>
        <p:nvSpPr>
          <p:cNvPr id="349196" name="Text Box 12"/>
          <p:cNvSpPr txBox="1">
            <a:spLocks noChangeArrowheads="1"/>
          </p:cNvSpPr>
          <p:nvPr/>
        </p:nvSpPr>
        <p:spPr bwMode="auto">
          <a:xfrm>
            <a:off x="1675607" y="5916708"/>
            <a:ext cx="3225451" cy="379833"/>
          </a:xfrm>
          <a:prstGeom prst="rect">
            <a:avLst/>
          </a:prstGeom>
          <a:noFill/>
          <a:ln w="9525" algn="ctr">
            <a:noFill/>
            <a:miter lim="800000"/>
            <a:headEnd/>
            <a:tailEnd/>
          </a:ln>
          <a:effectLst/>
        </p:spPr>
        <p:txBody>
          <a:bodyPr wrap="square" lIns="101841" tIns="50920" rIns="101841" bIns="50920">
            <a:spAutoFit/>
          </a:bodyPr>
          <a:lstStyle/>
          <a:p>
            <a:pPr algn="r">
              <a:defRPr/>
            </a:pPr>
            <a:r>
              <a:rPr lang="en-US" dirty="0">
                <a:solidFill>
                  <a:schemeClr val="tx1"/>
                </a:solidFill>
                <a:effectLst>
                  <a:outerShdw blurRad="38100" dist="38100" dir="2700000" algn="tl">
                    <a:srgbClr val="000000"/>
                  </a:outerShdw>
                </a:effectLst>
                <a:cs typeface="+mn-cs"/>
              </a:rPr>
              <a:t>Base </a:t>
            </a:r>
            <a:r>
              <a:rPr lang="en-US" dirty="0" smtClean="0">
                <a:solidFill>
                  <a:schemeClr val="tx1"/>
                </a:solidFill>
                <a:effectLst>
                  <a:outerShdw blurRad="38100" dist="38100" dir="2700000" algn="tl">
                    <a:srgbClr val="000000"/>
                  </a:outerShdw>
                </a:effectLst>
                <a:cs typeface="+mn-cs"/>
              </a:rPr>
              <a:t>Material	</a:t>
            </a:r>
            <a:endParaRPr lang="en-US" dirty="0">
              <a:solidFill>
                <a:schemeClr val="tx1"/>
              </a:solidFill>
              <a:effectLst>
                <a:outerShdw blurRad="38100" dist="38100" dir="2700000" algn="tl">
                  <a:srgbClr val="000000"/>
                </a:outerShdw>
              </a:effectLst>
              <a:cs typeface="+mn-cs"/>
            </a:endParaRPr>
          </a:p>
        </p:txBody>
      </p:sp>
      <p:pic>
        <p:nvPicPr>
          <p:cNvPr id="13" name="slide 22-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rcRect/>
          <a:stretch>
            <a:fillRect/>
          </a:stretch>
        </p:blipFill>
        <p:spPr bwMode="auto">
          <a:xfrm>
            <a:off x="3198886" y="3106273"/>
            <a:ext cx="406208" cy="295835"/>
          </a:xfrm>
          <a:prstGeom prst="rect">
            <a:avLst/>
          </a:prstGeom>
          <a:noFill/>
          <a:ln w="9525">
            <a:noFill/>
            <a:miter lim="800000"/>
            <a:headEnd/>
            <a:tailEnd/>
          </a:ln>
        </p:spPr>
      </p:pic>
      <p:pic>
        <p:nvPicPr>
          <p:cNvPr id="14" name="slide 22-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rcRect/>
          <a:stretch>
            <a:fillRect/>
          </a:stretch>
        </p:blipFill>
        <p:spPr bwMode="auto">
          <a:xfrm>
            <a:off x="2741902" y="4992223"/>
            <a:ext cx="406208" cy="295835"/>
          </a:xfrm>
          <a:prstGeom prst="rect">
            <a:avLst/>
          </a:prstGeom>
          <a:noFill/>
          <a:ln w="9525">
            <a:noFill/>
            <a:miter lim="800000"/>
            <a:headEnd/>
            <a:tailEnd/>
          </a:ln>
        </p:spPr>
      </p:pic>
      <p:pic>
        <p:nvPicPr>
          <p:cNvPr id="15" name="slide 22-3.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cstate="print"/>
          <a:srcRect/>
          <a:stretch>
            <a:fillRect/>
          </a:stretch>
        </p:blipFill>
        <p:spPr bwMode="auto">
          <a:xfrm>
            <a:off x="1675607" y="5990667"/>
            <a:ext cx="406208" cy="295835"/>
          </a:xfrm>
          <a:prstGeom prst="rect">
            <a:avLst/>
          </a:prstGeom>
          <a:noFill/>
          <a:ln w="9525">
            <a:noFill/>
            <a:miter lim="800000"/>
            <a:headEnd/>
            <a:tailEnd/>
          </a:ln>
        </p:spPr>
      </p:pic>
      <p:pic>
        <p:nvPicPr>
          <p:cNvPr id="16" name="slide 22-4.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9" cstate="print"/>
          <a:srcRect/>
          <a:stretch>
            <a:fillRect/>
          </a:stretch>
        </p:blipFill>
        <p:spPr bwMode="auto">
          <a:xfrm>
            <a:off x="11272261" y="4992223"/>
            <a:ext cx="406208" cy="295835"/>
          </a:xfrm>
          <a:prstGeom prst="rect">
            <a:avLst/>
          </a:prstGeom>
          <a:noFill/>
          <a:ln w="9525">
            <a:noFill/>
            <a:miter lim="800000"/>
            <a:headEnd/>
            <a:tailEnd/>
          </a:ln>
        </p:spPr>
      </p:pic>
      <p:cxnSp>
        <p:nvCxnSpPr>
          <p:cNvPr id="18" name="Straight Arrow Connector 17"/>
          <p:cNvCxnSpPr/>
          <p:nvPr/>
        </p:nvCxnSpPr>
        <p:spPr bwMode="auto">
          <a:xfrm>
            <a:off x="6380259" y="3579875"/>
            <a:ext cx="306291" cy="1011175"/>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cxnSp>
        <p:nvCxnSpPr>
          <p:cNvPr id="19" name="Straight Arrow Connector 18"/>
          <p:cNvCxnSpPr/>
          <p:nvPr/>
        </p:nvCxnSpPr>
        <p:spPr bwMode="auto">
          <a:xfrm>
            <a:off x="6714587" y="4629746"/>
            <a:ext cx="1051560" cy="964226"/>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grpSp>
        <p:nvGrpSpPr>
          <p:cNvPr id="12" name="Group 11"/>
          <p:cNvGrpSpPr/>
          <p:nvPr/>
        </p:nvGrpSpPr>
        <p:grpSpPr>
          <a:xfrm>
            <a:off x="6380259" y="3569909"/>
            <a:ext cx="1390650" cy="2024063"/>
            <a:chOff x="6376988" y="3571875"/>
            <a:chExt cx="1390650" cy="2024063"/>
          </a:xfrm>
        </p:grpSpPr>
        <p:cxnSp>
          <p:nvCxnSpPr>
            <p:cNvPr id="25" name="Straight Arrow Connector 24"/>
            <p:cNvCxnSpPr/>
            <p:nvPr/>
          </p:nvCxnSpPr>
          <p:spPr bwMode="auto">
            <a:xfrm>
              <a:off x="6376988" y="3571875"/>
              <a:ext cx="328785" cy="1060858"/>
            </a:xfrm>
            <a:prstGeom prst="straightConnector1">
              <a:avLst/>
            </a:prstGeom>
            <a:solidFill>
              <a:schemeClr val="accent1"/>
            </a:solidFill>
            <a:ln w="50800" cap="flat" cmpd="sng" algn="ctr">
              <a:solidFill>
                <a:schemeClr val="tx1"/>
              </a:solidFill>
              <a:prstDash val="solid"/>
              <a:round/>
              <a:headEnd type="triangle" w="lg" len="lg"/>
              <a:tailEnd type="none" w="lg" len="lg"/>
            </a:ln>
            <a:effectLst/>
          </p:spPr>
        </p:cxnSp>
        <p:cxnSp>
          <p:nvCxnSpPr>
            <p:cNvPr id="26" name="Straight Arrow Connector 25"/>
            <p:cNvCxnSpPr/>
            <p:nvPr/>
          </p:nvCxnSpPr>
          <p:spPr bwMode="auto">
            <a:xfrm>
              <a:off x="6710363" y="4624388"/>
              <a:ext cx="1057275" cy="971550"/>
            </a:xfrm>
            <a:prstGeom prst="straightConnector1">
              <a:avLst/>
            </a:prstGeom>
            <a:solidFill>
              <a:schemeClr val="accent1"/>
            </a:solidFill>
            <a:ln w="50800" cap="flat" cmpd="sng" algn="ctr">
              <a:solidFill>
                <a:schemeClr val="tx1"/>
              </a:solidFill>
              <a:prstDash val="solid"/>
              <a:round/>
              <a:headEnd type="none" w="lg" len="lg"/>
              <a:tailEnd type="none" w="lg" len="lg"/>
            </a:ln>
            <a:effectLst/>
          </p:spPr>
        </p:cxnSp>
      </p:grpSp>
      <p:pic>
        <p:nvPicPr>
          <p:cNvPr id="22" name="pause.mp3">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91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918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349192"/>
                                        </p:tgtEl>
                                        <p:attrNameLst>
                                          <p:attrName>style.visibility</p:attrName>
                                        </p:attrNameLst>
                                      </p:cBhvr>
                                      <p:to>
                                        <p:strVal val="visible"/>
                                      </p:to>
                                    </p:set>
                                    <p:animEffect transition="in" filter="fade">
                                      <p:cBhvr>
                                        <p:cTn id="12" dur="2000"/>
                                        <p:tgtEl>
                                          <p:spTgt spid="349192"/>
                                        </p:tgtEl>
                                      </p:cBhvr>
                                    </p:animEffect>
                                  </p:childTnLst>
                                </p:cTn>
                              </p:par>
                            </p:childTnLst>
                          </p:cTn>
                        </p:par>
                        <p:par>
                          <p:cTn id="13" fill="hold">
                            <p:stCondLst>
                              <p:cond delay="2500"/>
                            </p:stCondLst>
                            <p:childTnLst>
                              <p:par>
                                <p:cTn id="14" presetID="10" presetClass="entr" presetSubtype="0" fill="hold" grpId="0" nodeType="afterEffect">
                                  <p:stCondLst>
                                    <p:cond delay="500"/>
                                  </p:stCondLst>
                                  <p:childTnLst>
                                    <p:set>
                                      <p:cBhvr>
                                        <p:cTn id="15" dur="1" fill="hold">
                                          <p:stCondLst>
                                            <p:cond delay="0"/>
                                          </p:stCondLst>
                                        </p:cTn>
                                        <p:tgtEl>
                                          <p:spTgt spid="349189"/>
                                        </p:tgtEl>
                                        <p:attrNameLst>
                                          <p:attrName>style.visibility</p:attrName>
                                        </p:attrNameLst>
                                      </p:cBhvr>
                                      <p:to>
                                        <p:strVal val="visible"/>
                                      </p:to>
                                    </p:set>
                                    <p:animEffect transition="in" filter="fade">
                                      <p:cBhvr>
                                        <p:cTn id="16" dur="2000"/>
                                        <p:tgtEl>
                                          <p:spTgt spid="349189"/>
                                        </p:tgtEl>
                                      </p:cBhvr>
                                    </p:animEffect>
                                  </p:childTnLst>
                                </p:cTn>
                              </p:par>
                            </p:childTnLst>
                          </p:cTn>
                        </p:par>
                        <p:par>
                          <p:cTn id="17" fill="hold">
                            <p:stCondLst>
                              <p:cond delay="5000"/>
                            </p:stCondLst>
                            <p:childTnLst>
                              <p:par>
                                <p:cTn id="18" presetID="1" presetClass="mediacall" presetSubtype="0" fill="hold" nodeType="afterEffect">
                                  <p:stCondLst>
                                    <p:cond delay="500"/>
                                  </p:stCondLst>
                                  <p:childTnLst>
                                    <p:cmd type="call" cmd="playFrom(0.0)">
                                      <p:cBhvr>
                                        <p:cTn id="19" dur="6408" fill="hold"/>
                                        <p:tgtEl>
                                          <p:spTgt spid="13"/>
                                        </p:tgtEl>
                                      </p:cBhvr>
                                    </p:cmd>
                                  </p:childTnLst>
                                </p:cTn>
                              </p:par>
                              <p:par>
                                <p:cTn id="20" presetID="10" presetClass="entr" presetSubtype="0" repeatCount="5000" fill="hold" nodeType="withEffect">
                                  <p:stCondLst>
                                    <p:cond delay="4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subTnLst>
                                    <p:set>
                                      <p:cBhvr override="childStyle">
                                        <p:cTn dur="1" fill="hold" display="0" masterRel="sameClick" afterEffect="1">
                                          <p:stCondLst>
                                            <p:cond evt="end" delay="0">
                                              <p:tn val="20"/>
                                            </p:cond>
                                          </p:stCondLst>
                                        </p:cTn>
                                        <p:tgtEl>
                                          <p:spTgt spid="18"/>
                                        </p:tgtEl>
                                        <p:attrNameLst>
                                          <p:attrName>style.visibility</p:attrName>
                                        </p:attrNameLst>
                                      </p:cBhvr>
                                      <p:to>
                                        <p:strVal val="hidden"/>
                                      </p:to>
                                    </p:set>
                                  </p:subTnLst>
                                </p:cTn>
                              </p:par>
                            </p:childTnLst>
                          </p:cTn>
                        </p:par>
                        <p:par>
                          <p:cTn id="23" fill="hold">
                            <p:stCondLst>
                              <p:cond delay="14000"/>
                            </p:stCondLst>
                            <p:childTnLst>
                              <p:par>
                                <p:cTn id="24" presetID="10" presetClass="entr" presetSubtype="0" fill="hold" grpId="0" nodeType="afterEffect">
                                  <p:stCondLst>
                                    <p:cond delay="500"/>
                                  </p:stCondLst>
                                  <p:childTnLst>
                                    <p:set>
                                      <p:cBhvr>
                                        <p:cTn id="25" dur="1" fill="hold">
                                          <p:stCondLst>
                                            <p:cond delay="0"/>
                                          </p:stCondLst>
                                        </p:cTn>
                                        <p:tgtEl>
                                          <p:spTgt spid="349193"/>
                                        </p:tgtEl>
                                        <p:attrNameLst>
                                          <p:attrName>style.visibility</p:attrName>
                                        </p:attrNameLst>
                                      </p:cBhvr>
                                      <p:to>
                                        <p:strVal val="visible"/>
                                      </p:to>
                                    </p:set>
                                    <p:animEffect transition="in" filter="fade">
                                      <p:cBhvr>
                                        <p:cTn id="26" dur="2000"/>
                                        <p:tgtEl>
                                          <p:spTgt spid="349193"/>
                                        </p:tgtEl>
                                      </p:cBhvr>
                                    </p:animEffect>
                                  </p:childTnLst>
                                </p:cTn>
                              </p:par>
                            </p:childTnLst>
                          </p:cTn>
                        </p:par>
                        <p:par>
                          <p:cTn id="27" fill="hold">
                            <p:stCondLst>
                              <p:cond delay="16500"/>
                            </p:stCondLst>
                            <p:childTnLst>
                              <p:par>
                                <p:cTn id="28" presetID="1" presetClass="mediacall" presetSubtype="0" fill="hold" nodeType="afterEffect">
                                  <p:stCondLst>
                                    <p:cond delay="500"/>
                                  </p:stCondLst>
                                  <p:childTnLst>
                                    <p:cmd type="call" cmd="playFrom(0.0)">
                                      <p:cBhvr>
                                        <p:cTn id="29" dur="9100" fill="hold"/>
                                        <p:tgtEl>
                                          <p:spTgt spid="14"/>
                                        </p:tgtEl>
                                      </p:cBhvr>
                                    </p:cmd>
                                  </p:childTnLst>
                                </p:cTn>
                              </p:par>
                              <p:par>
                                <p:cTn id="30" presetID="10" presetClass="entr" presetSubtype="0" repeatCount="7000" fill="hold" nodeType="withEffect">
                                  <p:stCondLst>
                                    <p:cond delay="20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subTnLst>
                                    <p:set>
                                      <p:cBhvr override="childStyle">
                                        <p:cTn dur="1" fill="hold" display="0" masterRel="sameClick" afterEffect="1">
                                          <p:stCondLst>
                                            <p:cond evt="end" delay="0">
                                              <p:tn val="30"/>
                                            </p:cond>
                                          </p:stCondLst>
                                        </p:cTn>
                                        <p:tgtEl>
                                          <p:spTgt spid="19"/>
                                        </p:tgtEl>
                                        <p:attrNameLst>
                                          <p:attrName>style.visibility</p:attrName>
                                        </p:attrNameLst>
                                      </p:cBhvr>
                                      <p:to>
                                        <p:strVal val="hidden"/>
                                      </p:to>
                                    </p:set>
                                  </p:subTnLst>
                                </p:cTn>
                              </p:par>
                            </p:childTnLst>
                          </p:cTn>
                        </p:par>
                        <p:par>
                          <p:cTn id="33" fill="hold">
                            <p:stCondLst>
                              <p:cond delay="26100"/>
                            </p:stCondLst>
                            <p:childTnLst>
                              <p:par>
                                <p:cTn id="34" presetID="10" presetClass="entr" presetSubtype="0" fill="hold" grpId="0" nodeType="afterEffect">
                                  <p:stCondLst>
                                    <p:cond delay="500"/>
                                  </p:stCondLst>
                                  <p:childTnLst>
                                    <p:set>
                                      <p:cBhvr>
                                        <p:cTn id="35" dur="1" fill="hold">
                                          <p:stCondLst>
                                            <p:cond delay="0"/>
                                          </p:stCondLst>
                                        </p:cTn>
                                        <p:tgtEl>
                                          <p:spTgt spid="349196"/>
                                        </p:tgtEl>
                                        <p:attrNameLst>
                                          <p:attrName>style.visibility</p:attrName>
                                        </p:attrNameLst>
                                      </p:cBhvr>
                                      <p:to>
                                        <p:strVal val="visible"/>
                                      </p:to>
                                    </p:set>
                                    <p:animEffect transition="in" filter="fade">
                                      <p:cBhvr>
                                        <p:cTn id="36" dur="2000"/>
                                        <p:tgtEl>
                                          <p:spTgt spid="349196"/>
                                        </p:tgtEl>
                                      </p:cBhvr>
                                    </p:animEffect>
                                  </p:childTnLst>
                                </p:cTn>
                              </p:par>
                            </p:childTnLst>
                          </p:cTn>
                        </p:par>
                        <p:par>
                          <p:cTn id="37" fill="hold">
                            <p:stCondLst>
                              <p:cond delay="28600"/>
                            </p:stCondLst>
                            <p:childTnLst>
                              <p:par>
                                <p:cTn id="38" presetID="1" presetClass="mediacall" presetSubtype="0" fill="hold" nodeType="afterEffect">
                                  <p:stCondLst>
                                    <p:cond delay="500"/>
                                  </p:stCondLst>
                                  <p:childTnLst>
                                    <p:cmd type="call" cmd="playFrom(0.0)">
                                      <p:cBhvr>
                                        <p:cTn id="39" dur="6501" fill="hold"/>
                                        <p:tgtEl>
                                          <p:spTgt spid="15"/>
                                        </p:tgtEl>
                                      </p:cBhvr>
                                    </p:cmd>
                                  </p:childTnLst>
                                </p:cTn>
                              </p:par>
                              <p:par>
                                <p:cTn id="40" presetID="10" presetClass="entr" presetSubtype="0" repeatCount="5000" fill="hold" nodeType="withEffect">
                                  <p:stCondLst>
                                    <p:cond delay="15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subTnLst>
                                    <p:set>
                                      <p:cBhvr override="childStyle">
                                        <p:cTn dur="1" fill="hold" display="0" masterRel="sameClick" afterEffect="1">
                                          <p:stCondLst>
                                            <p:cond evt="end" delay="0">
                                              <p:tn val="40"/>
                                            </p:cond>
                                          </p:stCondLst>
                                        </p:cTn>
                                        <p:tgtEl>
                                          <p:spTgt spid="12"/>
                                        </p:tgtEl>
                                        <p:attrNameLst>
                                          <p:attrName>style.visibility</p:attrName>
                                        </p:attrNameLst>
                                      </p:cBhvr>
                                      <p:to>
                                        <p:strVal val="hidden"/>
                                      </p:to>
                                    </p:set>
                                  </p:subTnLst>
                                </p:cTn>
                              </p:par>
                            </p:childTnLst>
                          </p:cTn>
                        </p:par>
                        <p:par>
                          <p:cTn id="43" fill="hold">
                            <p:stCondLst>
                              <p:cond delay="35601"/>
                            </p:stCondLst>
                            <p:childTnLst>
                              <p:par>
                                <p:cTn id="44" presetID="10" presetClass="entr" presetSubtype="0" fill="hold" grpId="0" nodeType="afterEffect">
                                  <p:stCondLst>
                                    <p:cond delay="50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par>
                                <p:cTn id="47" presetID="10" presetClass="entr" presetSubtype="0" fill="hold" nodeType="withEffect">
                                  <p:stCondLst>
                                    <p:cond delay="2000"/>
                                  </p:stCondLst>
                                  <p:childTnLst>
                                    <p:set>
                                      <p:cBhvr>
                                        <p:cTn id="48" dur="1" fill="hold">
                                          <p:stCondLst>
                                            <p:cond delay="0"/>
                                          </p:stCondLst>
                                        </p:cTn>
                                        <p:tgtEl>
                                          <p:spTgt spid="349195"/>
                                        </p:tgtEl>
                                        <p:attrNameLst>
                                          <p:attrName>style.visibility</p:attrName>
                                        </p:attrNameLst>
                                      </p:cBhvr>
                                      <p:to>
                                        <p:strVal val="visible"/>
                                      </p:to>
                                    </p:set>
                                    <p:animEffect transition="in" filter="fade">
                                      <p:cBhvr>
                                        <p:cTn id="49" dur="2000"/>
                                        <p:tgtEl>
                                          <p:spTgt spid="349195"/>
                                        </p:tgtEl>
                                      </p:cBhvr>
                                    </p:animEffect>
                                  </p:childTnLst>
                                </p:cTn>
                              </p:par>
                              <p:par>
                                <p:cTn id="50" presetID="1" presetClass="mediacall" presetSubtype="0" fill="hold" nodeType="withEffect">
                                  <p:stCondLst>
                                    <p:cond delay="2000"/>
                                  </p:stCondLst>
                                  <p:childTnLst>
                                    <p:cmd type="call" cmd="playFrom(0.0)">
                                      <p:cBhvr>
                                        <p:cTn id="51" dur="9311" fill="hold"/>
                                        <p:tgtEl>
                                          <p:spTgt spid="16"/>
                                        </p:tgtEl>
                                      </p:cBhvr>
                                    </p:cmd>
                                  </p:childTnLst>
                                </p:cTn>
                              </p:par>
                            </p:childTnLst>
                          </p:cTn>
                        </p:par>
                        <p:par>
                          <p:cTn id="52" fill="hold">
                            <p:stCondLst>
                              <p:cond delay="46912"/>
                            </p:stCondLst>
                            <p:childTnLst>
                              <p:par>
                                <p:cTn id="53" presetID="1" presetClass="mediacall" presetSubtype="0" fill="hold" nodeType="afterEffect">
                                  <p:stCondLst>
                                    <p:cond delay="5000"/>
                                  </p:stCondLst>
                                  <p:childTnLst>
                                    <p:cmd type="call" cmd="playFrom(0.0)">
                                      <p:cBhvr>
                                        <p:cTn id="54" dur="14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56"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5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58"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mute="1" showWhenStopped="0">
                <p:cTn id="59" fill="hold" display="0">
                  <p:stCondLst>
                    <p:cond delay="indefinite"/>
                  </p:stCondLst>
                  <p:endCondLst>
                    <p:cond evt="onStopAudio" delay="0">
                      <p:tgtEl>
                        <p:sldTgt/>
                      </p:tgtEl>
                    </p:cond>
                  </p:endCondLst>
                </p:cTn>
                <p:tgtEl>
                  <p:spTgt spid="22"/>
                </p:tgtEl>
              </p:cMediaNode>
            </p:audio>
          </p:childTnLst>
        </p:cTn>
      </p:par>
    </p:tnLst>
    <p:bldLst>
      <p:bldP spid="349187" grpId="0"/>
      <p:bldP spid="349188" grpId="0"/>
      <p:bldP spid="349189" grpId="0"/>
      <p:bldP spid="349193" grpId="0"/>
      <p:bldP spid="2" grpId="0"/>
      <p:bldP spid="34919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0"/>
          </p:nvPr>
        </p:nvSpPr>
        <p:spPr/>
        <p:txBody>
          <a:bodyPr/>
          <a:lstStyle/>
          <a:p>
            <a:pPr>
              <a:defRPr/>
            </a:pPr>
            <a:fld id="{21B56899-8248-477A-AEAD-715F3F2137F8}" type="slidenum">
              <a:rPr lang="en-US"/>
              <a:pPr>
                <a:defRPr/>
              </a:pPr>
              <a:t>23</a:t>
            </a:fld>
            <a:endParaRPr lang="en-US" dirty="0"/>
          </a:p>
        </p:txBody>
      </p:sp>
      <p:sp>
        <p:nvSpPr>
          <p:cNvPr id="35124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51235"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2"/>
                </a:solidFill>
                <a:effectLst>
                  <a:outerShdw blurRad="38100" dist="38100" dir="2700000" algn="tl">
                    <a:srgbClr val="000000"/>
                  </a:outerShdw>
                </a:effectLst>
                <a:cs typeface="+mn-cs"/>
              </a:rPr>
              <a:t>Ultrasonic Case Depth </a:t>
            </a:r>
            <a:r>
              <a:rPr lang="en-US" sz="2200" b="1" dirty="0" smtClean="0">
                <a:solidFill>
                  <a:schemeClr val="tx2"/>
                </a:solidFill>
                <a:effectLst>
                  <a:outerShdw blurRad="38100" dist="38100" dir="2700000" algn="tl">
                    <a:srgbClr val="000000"/>
                  </a:outerShdw>
                </a:effectLst>
                <a:cs typeface="+mn-cs"/>
              </a:rPr>
              <a:t>Measurement</a:t>
            </a:r>
            <a:endParaRPr lang="en-US" sz="2200" b="1" dirty="0">
              <a:solidFill>
                <a:schemeClr val="tx2"/>
              </a:solidFill>
              <a:effectLst>
                <a:outerShdw blurRad="38100" dist="38100" dir="2700000" algn="tl">
                  <a:srgbClr val="000000"/>
                </a:outerShdw>
              </a:effectLst>
              <a:cs typeface="+mn-cs"/>
            </a:endParaRPr>
          </a:p>
        </p:txBody>
      </p:sp>
      <p:sp>
        <p:nvSpPr>
          <p:cNvPr id="35123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2"/>
                </a:solidFill>
                <a:effectLst>
                  <a:outerShdw blurRad="38100" dist="38100" dir="2700000" algn="tl">
                    <a:srgbClr val="000000"/>
                  </a:outerShdw>
                </a:effectLst>
                <a:cs typeface="+mn-cs"/>
              </a:rPr>
              <a:t>Measurement </a:t>
            </a:r>
            <a:r>
              <a:rPr lang="en-US" sz="2200" i="1" dirty="0" smtClean="0">
                <a:solidFill>
                  <a:schemeClr val="tx2"/>
                </a:solidFill>
                <a:effectLst>
                  <a:outerShdw blurRad="38100" dist="38100" dir="2700000" algn="tl">
                    <a:srgbClr val="000000"/>
                  </a:outerShdw>
                </a:effectLst>
                <a:cs typeface="+mn-cs"/>
              </a:rPr>
              <a:t>Technique</a:t>
            </a:r>
            <a:endParaRPr lang="en-US" sz="2200" i="1" dirty="0">
              <a:solidFill>
                <a:schemeClr val="tx2"/>
              </a:solidFill>
              <a:effectLst>
                <a:outerShdw blurRad="38100" dist="38100" dir="2700000" algn="tl">
                  <a:srgbClr val="000000"/>
                </a:outerShdw>
              </a:effectLst>
              <a:cs typeface="+mn-cs"/>
            </a:endParaRPr>
          </a:p>
        </p:txBody>
      </p:sp>
      <p:sp>
        <p:nvSpPr>
          <p:cNvPr id="351237" name="Text Box 5"/>
          <p:cNvSpPr txBox="1">
            <a:spLocks noChangeArrowheads="1"/>
          </p:cNvSpPr>
          <p:nvPr/>
        </p:nvSpPr>
        <p:spPr bwMode="auto">
          <a:xfrm>
            <a:off x="1341333" y="2377441"/>
            <a:ext cx="10722187" cy="379833"/>
          </a:xfrm>
          <a:prstGeom prst="rect">
            <a:avLst/>
          </a:prstGeom>
          <a:noFill/>
          <a:ln w="9525" algn="ctr">
            <a:noFill/>
            <a:miter lim="800000"/>
            <a:headEnd/>
            <a:tailEnd/>
          </a:ln>
          <a:effectLst/>
        </p:spPr>
        <p:txBody>
          <a:bodyPr lIns="101841" tIns="50920" rIns="101841" bIns="50920">
            <a:spAutoFit/>
          </a:bodyPr>
          <a:lstStyle/>
          <a:p>
            <a:pPr algn="just">
              <a:defRPr/>
            </a:pPr>
            <a:r>
              <a:rPr lang="en-US" dirty="0">
                <a:effectLst>
                  <a:outerShdw blurRad="38100" dist="38100" dir="2700000" algn="tl">
                    <a:srgbClr val="000000"/>
                  </a:outerShdw>
                </a:effectLst>
                <a:cs typeface="+mn-cs"/>
              </a:rPr>
              <a:t>	</a:t>
            </a:r>
            <a:r>
              <a:rPr lang="en-US" dirty="0" smtClean="0">
                <a:effectLst>
                  <a:outerShdw blurRad="38100" dist="38100" dir="2700000" algn="tl">
                    <a:srgbClr val="000000"/>
                  </a:outerShdw>
                </a:effectLst>
                <a:cs typeface="+mn-cs"/>
              </a:rPr>
              <a:t>          Case </a:t>
            </a:r>
            <a:r>
              <a:rPr lang="en-US" dirty="0">
                <a:effectLst>
                  <a:outerShdw blurRad="38100" dist="38100" dir="2700000" algn="tl">
                    <a:srgbClr val="000000"/>
                  </a:outerShdw>
                </a:effectLst>
                <a:cs typeface="+mn-cs"/>
              </a:rPr>
              <a:t>Depth</a:t>
            </a:r>
          </a:p>
        </p:txBody>
      </p:sp>
      <p:sp>
        <p:nvSpPr>
          <p:cNvPr id="35123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5123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51248" name="Picture 10" descr="Training-6"/>
          <p:cNvPicPr>
            <a:picLocks noChangeArrowheads="1"/>
          </p:cNvPicPr>
          <p:nvPr/>
        </p:nvPicPr>
        <p:blipFill>
          <a:blip r:embed="rId11" cstate="print"/>
          <a:srcRect/>
          <a:stretch>
            <a:fillRect/>
          </a:stretch>
        </p:blipFill>
        <p:spPr bwMode="auto">
          <a:xfrm>
            <a:off x="4199569" y="2958355"/>
            <a:ext cx="5005713" cy="3771900"/>
          </a:xfrm>
          <a:prstGeom prst="rect">
            <a:avLst/>
          </a:prstGeom>
          <a:noFill/>
          <a:ln w="9525">
            <a:noFill/>
            <a:miter lim="800000"/>
            <a:headEnd/>
            <a:tailEnd/>
          </a:ln>
        </p:spPr>
      </p:pic>
      <p:sp>
        <p:nvSpPr>
          <p:cNvPr id="351243" name="Line 11"/>
          <p:cNvSpPr>
            <a:spLocks noChangeShapeType="1"/>
          </p:cNvSpPr>
          <p:nvPr/>
        </p:nvSpPr>
        <p:spPr bwMode="auto">
          <a:xfrm>
            <a:off x="4961569" y="2567920"/>
            <a:ext cx="787400" cy="0"/>
          </a:xfrm>
          <a:prstGeom prst="line">
            <a:avLst/>
          </a:prstGeom>
          <a:noFill/>
          <a:ln w="9525">
            <a:solidFill>
              <a:schemeClr val="tx1"/>
            </a:solidFill>
            <a:round/>
            <a:headEnd type="triangle" w="med" len="med"/>
            <a:tailEnd type="triangle" w="med" len="med"/>
          </a:ln>
          <a:effectLst/>
        </p:spPr>
        <p:txBody>
          <a:bodyPr lIns="101841" tIns="50920" rIns="101841" bIns="50920"/>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2" name="slide 2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643212" y="2662520"/>
            <a:ext cx="406208" cy="295835"/>
          </a:xfrm>
          <a:prstGeom prst="rect">
            <a:avLst/>
          </a:prstGeom>
          <a:noFill/>
          <a:ln w="9525">
            <a:noFill/>
            <a:miter lim="800000"/>
            <a:headEnd/>
            <a:tailEnd/>
          </a:ln>
        </p:spPr>
      </p:pic>
      <p:pic>
        <p:nvPicPr>
          <p:cNvPr id="13" name="slide 23-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643212" y="6434420"/>
            <a:ext cx="406208" cy="295835"/>
          </a:xfrm>
          <a:prstGeom prst="rect">
            <a:avLst/>
          </a:prstGeom>
          <a:noFill/>
          <a:ln w="9525">
            <a:noFill/>
            <a:miter lim="800000"/>
            <a:headEnd/>
            <a:tailEnd/>
          </a:ln>
        </p:spPr>
      </p:pic>
      <p:cxnSp>
        <p:nvCxnSpPr>
          <p:cNvPr id="19" name="Straight Connector 18"/>
          <p:cNvCxnSpPr/>
          <p:nvPr/>
        </p:nvCxnSpPr>
        <p:spPr bwMode="auto">
          <a:xfrm rot="5400000">
            <a:off x="3075619" y="4850655"/>
            <a:ext cx="3771900" cy="0"/>
          </a:xfrm>
          <a:prstGeom prst="line">
            <a:avLst/>
          </a:prstGeom>
          <a:solidFill>
            <a:schemeClr val="accent1"/>
          </a:solidFill>
          <a:ln w="50800" cap="flat" cmpd="sng" algn="ctr">
            <a:solidFill>
              <a:srgbClr val="023493"/>
            </a:solidFill>
            <a:prstDash val="solid"/>
            <a:round/>
            <a:headEnd type="none" w="med" len="med"/>
            <a:tailEnd type="none" w="med" len="med"/>
          </a:ln>
          <a:effectLst/>
        </p:spPr>
      </p:cxnSp>
      <p:cxnSp>
        <p:nvCxnSpPr>
          <p:cNvPr id="21" name="Straight Connector 20"/>
          <p:cNvCxnSpPr/>
          <p:nvPr/>
        </p:nvCxnSpPr>
        <p:spPr bwMode="auto">
          <a:xfrm rot="5400000">
            <a:off x="3863019" y="4850655"/>
            <a:ext cx="3771900" cy="0"/>
          </a:xfrm>
          <a:prstGeom prst="line">
            <a:avLst/>
          </a:prstGeom>
          <a:solidFill>
            <a:schemeClr val="accent1"/>
          </a:solidFill>
          <a:ln w="50800" cap="flat" cmpd="sng" algn="ctr">
            <a:solidFill>
              <a:srgbClr val="023493"/>
            </a:solidFill>
            <a:prstDash val="solid"/>
            <a:round/>
            <a:headEnd type="none" w="med" len="med"/>
            <a:tailEnd type="none" w="med" len="med"/>
          </a:ln>
          <a:effectLst/>
        </p:spPr>
      </p:cxnSp>
      <p:pic>
        <p:nvPicPr>
          <p:cNvPr id="22" name="slide 23-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tretch>
            <a:fillRect/>
          </a:stretch>
        </p:blipFill>
        <p:spPr>
          <a:xfrm>
            <a:off x="12592435" y="1981200"/>
            <a:ext cx="406208" cy="304800"/>
          </a:xfrm>
          <a:prstGeom prst="rect">
            <a:avLst/>
          </a:prstGeom>
        </p:spPr>
      </p:pic>
      <p:pic>
        <p:nvPicPr>
          <p:cNvPr id="17"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351236"/>
                                        </p:tgtEl>
                                        <p:attrNameLst>
                                          <p:attrName>style.visibility</p:attrName>
                                        </p:attrNameLst>
                                      </p:cBhvr>
                                      <p:to>
                                        <p:strVal val="visible"/>
                                      </p:to>
                                    </p:set>
                                    <p:animEffect transition="in" filter="fade">
                                      <p:cBhvr>
                                        <p:cTn id="10" dur="2000"/>
                                        <p:tgtEl>
                                          <p:spTgt spid="351236"/>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299" fill="hold"/>
                                        <p:tgtEl>
                                          <p:spTgt spid="22"/>
                                        </p:tgtEl>
                                      </p:cBhvr>
                                    </p:cmd>
                                  </p:childTnLst>
                                </p:cTn>
                              </p:par>
                            </p:childTnLst>
                          </p:cTn>
                        </p:par>
                        <p:par>
                          <p:cTn id="14" fill="hold">
                            <p:stCondLst>
                              <p:cond delay="4299"/>
                            </p:stCondLst>
                            <p:childTnLst>
                              <p:par>
                                <p:cTn id="15" presetID="10" presetClass="entr" presetSubtype="0" fill="hold" nodeType="afterEffect">
                                  <p:stCondLst>
                                    <p:cond delay="500"/>
                                  </p:stCondLst>
                                  <p:childTnLst>
                                    <p:set>
                                      <p:cBhvr>
                                        <p:cTn id="16" dur="1" fill="hold">
                                          <p:stCondLst>
                                            <p:cond delay="0"/>
                                          </p:stCondLst>
                                        </p:cTn>
                                        <p:tgtEl>
                                          <p:spTgt spid="351248"/>
                                        </p:tgtEl>
                                        <p:attrNameLst>
                                          <p:attrName>style.visibility</p:attrName>
                                        </p:attrNameLst>
                                      </p:cBhvr>
                                      <p:to>
                                        <p:strVal val="visible"/>
                                      </p:to>
                                    </p:set>
                                    <p:animEffect transition="in" filter="fade">
                                      <p:cBhvr>
                                        <p:cTn id="17" dur="2000"/>
                                        <p:tgtEl>
                                          <p:spTgt spid="351248"/>
                                        </p:tgtEl>
                                      </p:cBhvr>
                                    </p:animEffect>
                                  </p:childTnLst>
                                </p:cTn>
                              </p:par>
                            </p:childTnLst>
                          </p:cTn>
                        </p:par>
                        <p:par>
                          <p:cTn id="18" fill="hold">
                            <p:stCondLst>
                              <p:cond delay="6799"/>
                            </p:stCondLst>
                            <p:childTnLst>
                              <p:par>
                                <p:cTn id="19" presetID="1" presetClass="mediacall" presetSubtype="0" fill="hold" nodeType="afterEffect">
                                  <p:stCondLst>
                                    <p:cond delay="500"/>
                                  </p:stCondLst>
                                  <p:childTnLst>
                                    <p:cmd type="call" cmd="playFrom(0.0)">
                                      <p:cBhvr>
                                        <p:cTn id="20" dur="13373" fill="hold"/>
                                        <p:tgtEl>
                                          <p:spTgt spid="12"/>
                                        </p:tgtEl>
                                      </p:cBhvr>
                                    </p:cmd>
                                  </p:childTnLst>
                                </p:cTn>
                              </p:par>
                              <p:par>
                                <p:cTn id="21" presetID="10" presetClass="entr" presetSubtype="0" repeatCount="5000" fill="hold" nodeType="withEffect">
                                  <p:stCondLst>
                                    <p:cond delay="3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subTnLst>
                                    <p:set>
                                      <p:cBhvr override="childStyle">
                                        <p:cTn dur="1" fill="hold" display="0" masterRel="sameClick" afterEffect="1">
                                          <p:stCondLst>
                                            <p:cond evt="end" delay="0">
                                              <p:tn val="21"/>
                                            </p:cond>
                                          </p:stCondLst>
                                        </p:cTn>
                                        <p:tgtEl>
                                          <p:spTgt spid="19"/>
                                        </p:tgtEl>
                                        <p:attrNameLst>
                                          <p:attrName>style.visibility</p:attrName>
                                        </p:attrNameLst>
                                      </p:cBhvr>
                                      <p:to>
                                        <p:strVal val="hidden"/>
                                      </p:to>
                                    </p:set>
                                  </p:subTnLst>
                                </p:cTn>
                              </p:par>
                              <p:par>
                                <p:cTn id="24" presetID="10" presetClass="entr" presetSubtype="0" repeatCount="5000" fill="hold" nodeType="withEffect">
                                  <p:stCondLst>
                                    <p:cond delay="80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childTnLst>
                                  <p:subTnLst>
                                    <p:set>
                                      <p:cBhvr override="childStyle">
                                        <p:cTn dur="1" fill="hold" display="0" masterRel="sameClick" afterEffect="1">
                                          <p:stCondLst>
                                            <p:cond evt="end" delay="0">
                                              <p:tn val="24"/>
                                            </p:cond>
                                          </p:stCondLst>
                                        </p:cTn>
                                        <p:tgtEl>
                                          <p:spTgt spid="21"/>
                                        </p:tgtEl>
                                        <p:attrNameLst>
                                          <p:attrName>style.visibility</p:attrName>
                                        </p:attrNameLst>
                                      </p:cBhvr>
                                      <p:to>
                                        <p:strVal val="hidden"/>
                                      </p:to>
                                    </p:set>
                                  </p:subTnLst>
                                </p:cTn>
                              </p:par>
                            </p:childTnLst>
                          </p:cTn>
                        </p:par>
                        <p:par>
                          <p:cTn id="27" fill="hold">
                            <p:stCondLst>
                              <p:cond delay="20672"/>
                            </p:stCondLst>
                            <p:childTnLst>
                              <p:par>
                                <p:cTn id="28" presetID="1" presetClass="mediacall" presetSubtype="0" fill="hold" nodeType="afterEffect">
                                  <p:stCondLst>
                                    <p:cond delay="500"/>
                                  </p:stCondLst>
                                  <p:childTnLst>
                                    <p:cmd type="call" cmd="playFrom(0.0)">
                                      <p:cBhvr>
                                        <p:cTn id="29" dur="4039" fill="hold"/>
                                        <p:tgtEl>
                                          <p:spTgt spid="13"/>
                                        </p:tgtEl>
                                      </p:cBhvr>
                                    </p:cmd>
                                  </p:childTnLst>
                                </p:cTn>
                              </p:par>
                              <p:par>
                                <p:cTn id="30" presetID="10" presetClass="entr" presetSubtype="0" fill="hold" grpId="0" nodeType="withEffect">
                                  <p:stCondLst>
                                    <p:cond delay="2000"/>
                                  </p:stCondLst>
                                  <p:childTnLst>
                                    <p:set>
                                      <p:cBhvr>
                                        <p:cTn id="31" dur="1" fill="hold">
                                          <p:stCondLst>
                                            <p:cond delay="0"/>
                                          </p:stCondLst>
                                        </p:cTn>
                                        <p:tgtEl>
                                          <p:spTgt spid="351237"/>
                                        </p:tgtEl>
                                        <p:attrNameLst>
                                          <p:attrName>style.visibility</p:attrName>
                                        </p:attrNameLst>
                                      </p:cBhvr>
                                      <p:to>
                                        <p:strVal val="visible"/>
                                      </p:to>
                                    </p:set>
                                    <p:animEffect transition="in" filter="fade">
                                      <p:cBhvr>
                                        <p:cTn id="32" dur="2000"/>
                                        <p:tgtEl>
                                          <p:spTgt spid="351237"/>
                                        </p:tgtEl>
                                      </p:cBhvr>
                                    </p:animEffect>
                                  </p:childTnLst>
                                </p:cTn>
                              </p:par>
                              <p:par>
                                <p:cTn id="33" presetID="10" presetClass="entr" presetSubtype="0" repeatCount="5000" fill="hold" grpId="0" nodeType="withEffect">
                                  <p:stCondLst>
                                    <p:cond delay="4000"/>
                                  </p:stCondLst>
                                  <p:childTnLst>
                                    <p:set>
                                      <p:cBhvr>
                                        <p:cTn id="34" dur="1" fill="hold">
                                          <p:stCondLst>
                                            <p:cond delay="0"/>
                                          </p:stCondLst>
                                        </p:cTn>
                                        <p:tgtEl>
                                          <p:spTgt spid="351243"/>
                                        </p:tgtEl>
                                        <p:attrNameLst>
                                          <p:attrName>style.visibility</p:attrName>
                                        </p:attrNameLst>
                                      </p:cBhvr>
                                      <p:to>
                                        <p:strVal val="visible"/>
                                      </p:to>
                                    </p:set>
                                    <p:animEffect transition="in" filter="fade">
                                      <p:cBhvr>
                                        <p:cTn id="35" dur="1000"/>
                                        <p:tgtEl>
                                          <p:spTgt spid="351243"/>
                                        </p:tgtEl>
                                      </p:cBhvr>
                                    </p:animEffect>
                                  </p:childTnLst>
                                </p:cTn>
                              </p:par>
                            </p:childTnLst>
                          </p:cTn>
                        </p:par>
                        <p:par>
                          <p:cTn id="36" fill="hold">
                            <p:stCondLst>
                              <p:cond delay="29672"/>
                            </p:stCondLst>
                            <p:childTnLst>
                              <p:par>
                                <p:cTn id="37" presetID="1" presetClass="mediacall" presetSubtype="0" fill="hold" nodeType="afterEffect">
                                  <p:stCondLst>
                                    <p:cond delay="5000"/>
                                  </p:stCondLst>
                                  <p:childTnLst>
                                    <p:cmd type="call" cmd="playFrom(0.0)">
                                      <p:cBhvr>
                                        <p:cTn id="38"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audio>
              <p:cMediaNode vol="80000" mute="1" showWhenStopped="0">
                <p:cTn id="42" fill="hold" display="0">
                  <p:stCondLst>
                    <p:cond delay="indefinite"/>
                  </p:stCondLst>
                  <p:endCondLst>
                    <p:cond evt="onStopAudio" delay="0">
                      <p:tgtEl>
                        <p:sldTgt/>
                      </p:tgtEl>
                    </p:cond>
                  </p:endCondLst>
                </p:cTn>
                <p:tgtEl>
                  <p:spTgt spid="17"/>
                </p:tgtEl>
              </p:cMediaNode>
            </p:audio>
          </p:childTnLst>
        </p:cTn>
      </p:par>
    </p:tnLst>
    <p:bldLst>
      <p:bldP spid="351235" grpId="0"/>
      <p:bldP spid="351236" grpId="0"/>
      <p:bldP spid="351237" grpId="0"/>
      <p:bldP spid="3512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C0852F44-83B6-4296-9C86-AB965651C2A8}" type="slidenum">
              <a:rPr lang="en-US"/>
              <a:pPr>
                <a:defRPr/>
              </a:pPr>
              <a:t>24</a:t>
            </a:fld>
            <a:endParaRPr lang="en-US" dirty="0"/>
          </a:p>
        </p:txBody>
      </p:sp>
      <p:sp>
        <p:nvSpPr>
          <p:cNvPr id="33485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34851"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a:t>
            </a:r>
            <a:r>
              <a:rPr lang="en-US" sz="2200" b="1" dirty="0">
                <a:solidFill>
                  <a:schemeClr val="tx2"/>
                </a:solidFill>
                <a:effectLst>
                  <a:outerShdw blurRad="38100" dist="38100" dir="2700000" algn="tl">
                    <a:srgbClr val="000000"/>
                  </a:outerShdw>
                </a:effectLst>
                <a:cs typeface="+mn-cs"/>
              </a:rPr>
              <a:t> Case Depth </a:t>
            </a:r>
            <a:r>
              <a:rPr lang="en-US" sz="2200" b="1" dirty="0" smtClean="0">
                <a:solidFill>
                  <a:schemeClr val="tx2"/>
                </a:solidFill>
                <a:effectLst>
                  <a:outerShdw blurRad="38100" dist="38100" dir="2700000" algn="tl">
                    <a:srgbClr val="000000"/>
                  </a:outerShdw>
                </a:effectLst>
                <a:cs typeface="+mn-cs"/>
              </a:rPr>
              <a:t>Measurement</a:t>
            </a:r>
            <a:endParaRPr lang="en-US" sz="2200" b="1" dirty="0">
              <a:solidFill>
                <a:schemeClr val="tx2"/>
              </a:solidFill>
              <a:effectLst>
                <a:outerShdw blurRad="38100" dist="38100" dir="2700000" algn="tl">
                  <a:srgbClr val="000000"/>
                </a:outerShdw>
              </a:effectLst>
              <a:cs typeface="+mn-cs"/>
            </a:endParaRPr>
          </a:p>
        </p:txBody>
      </p:sp>
      <p:sp>
        <p:nvSpPr>
          <p:cNvPr id="33485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Measurement</a:t>
            </a:r>
            <a:r>
              <a:rPr lang="en-US" sz="2200" i="1" dirty="0">
                <a:solidFill>
                  <a:schemeClr val="tx2"/>
                </a:solidFill>
                <a:effectLst>
                  <a:outerShdw blurRad="38100" dist="38100" dir="2700000" algn="tl">
                    <a:srgbClr val="000000"/>
                  </a:outerShdw>
                </a:effectLst>
                <a:cs typeface="+mn-cs"/>
              </a:rPr>
              <a:t> </a:t>
            </a:r>
            <a:r>
              <a:rPr lang="en-US" sz="2200" i="1" dirty="0" smtClean="0">
                <a:solidFill>
                  <a:schemeClr val="tx1"/>
                </a:solidFill>
                <a:effectLst>
                  <a:outerShdw blurRad="38100" dist="38100" dir="2700000" algn="tl">
                    <a:srgbClr val="000000"/>
                  </a:outerShdw>
                </a:effectLst>
                <a:cs typeface="+mn-cs"/>
              </a:rPr>
              <a:t>Technique</a:t>
            </a:r>
            <a:endParaRPr lang="en-US" sz="2200" i="1" dirty="0">
              <a:solidFill>
                <a:schemeClr val="tx2"/>
              </a:solidFill>
              <a:effectLst>
                <a:outerShdw blurRad="38100" dist="38100" dir="2700000" algn="tl">
                  <a:srgbClr val="000000"/>
                </a:outerShdw>
              </a:effectLst>
              <a:cs typeface="+mn-cs"/>
            </a:endParaRPr>
          </a:p>
        </p:txBody>
      </p:sp>
      <p:sp>
        <p:nvSpPr>
          <p:cNvPr id="334853" name="Text Box 5"/>
          <p:cNvSpPr txBox="1">
            <a:spLocks noChangeArrowheads="1"/>
          </p:cNvSpPr>
          <p:nvPr/>
        </p:nvSpPr>
        <p:spPr bwMode="auto">
          <a:xfrm>
            <a:off x="1341333" y="2377441"/>
            <a:ext cx="10722187" cy="1210830"/>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case depth is measured by evaluating the transit time of the ultrasonic pulse when entering the material surface to the case-to-base material </a:t>
            </a:r>
            <a:r>
              <a:rPr lang="en-US" dirty="0" smtClean="0">
                <a:solidFill>
                  <a:schemeClr val="tx1"/>
                </a:solidFill>
                <a:effectLst>
                  <a:outerShdw blurRad="38100" dist="38100" dir="2700000" algn="tl">
                    <a:srgbClr val="000000"/>
                  </a:outerShdw>
                </a:effectLst>
                <a:cs typeface="+mn-cs"/>
              </a:rPr>
              <a:t>interface.  The </a:t>
            </a:r>
            <a:r>
              <a:rPr lang="en-US" dirty="0">
                <a:solidFill>
                  <a:schemeClr val="tx1"/>
                </a:solidFill>
                <a:effectLst>
                  <a:outerShdw blurRad="38100" dist="38100" dir="2700000" algn="tl">
                    <a:srgbClr val="000000"/>
                  </a:outerShdw>
                </a:effectLst>
                <a:cs typeface="+mn-cs"/>
              </a:rPr>
              <a:t>case depth (Rht) is computed without additional calibrations using the given sound velocity of carbon steel and the angle of incidence with the following equation:</a:t>
            </a:r>
          </a:p>
        </p:txBody>
      </p:sp>
      <p:sp>
        <p:nvSpPr>
          <p:cNvPr id="334855" name="Rectangle 7"/>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graphicFrame>
        <p:nvGraphicFramePr>
          <p:cNvPr id="334854" name="Object 6"/>
          <p:cNvGraphicFramePr>
            <a:graphicFrameLocks/>
          </p:cNvGraphicFramePr>
          <p:nvPr>
            <p:extLst>
              <p:ext uri="{D42A27DB-BD31-4B8C-83A1-F6EECF244321}">
                <p14:modId xmlns:p14="http://schemas.microsoft.com/office/powerpoint/2010/main" val="2751155011"/>
              </p:ext>
            </p:extLst>
          </p:nvPr>
        </p:nvGraphicFramePr>
        <p:xfrm>
          <a:off x="5539730" y="3893673"/>
          <a:ext cx="2322576" cy="799680"/>
        </p:xfrm>
        <a:graphic>
          <a:graphicData uri="http://schemas.openxmlformats.org/presentationml/2006/ole">
            <mc:AlternateContent xmlns:mc="http://schemas.openxmlformats.org/markup-compatibility/2006">
              <mc:Choice xmlns:v="urn:schemas-microsoft-com:vml" Requires="v">
                <p:oleObj spid="_x0000_s335167" name="Formel" r:id="rId16" imgW="27758160" imgH="9662400" progId="Equation.3">
                  <p:embed/>
                </p:oleObj>
              </mc:Choice>
              <mc:Fallback>
                <p:oleObj name="Formel" r:id="rId16" imgW="27758160" imgH="966240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39730" y="3893673"/>
                        <a:ext cx="2322576" cy="799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8"/>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34857" name="Text Box 9"/>
          <p:cNvSpPr txBox="1">
            <a:spLocks noChangeArrowheads="1"/>
          </p:cNvSpPr>
          <p:nvPr/>
        </p:nvSpPr>
        <p:spPr bwMode="auto">
          <a:xfrm>
            <a:off x="2130425" y="4846321"/>
            <a:ext cx="9144000" cy="1749439"/>
          </a:xfrm>
          <a:prstGeom prst="rect">
            <a:avLst/>
          </a:prstGeom>
          <a:noFill/>
          <a:ln w="9525" algn="ctr">
            <a:noFill/>
            <a:miter lim="800000"/>
            <a:headEnd/>
            <a:tailEnd/>
          </a:ln>
          <a:effectLst/>
        </p:spPr>
        <p:txBody>
          <a:bodyPr wrap="square" lIns="101841" tIns="50920" rIns="101841" bIns="50920">
            <a:spAutoFit/>
          </a:bodyPr>
          <a:lstStyle/>
          <a:p>
            <a:pPr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Where:</a:t>
            </a:r>
          </a:p>
          <a:p>
            <a:pPr eaLnBrk="0" hangingPunct="0">
              <a:spcBef>
                <a:spcPts val="669"/>
              </a:spcBef>
              <a:spcAft>
                <a:spcPts val="669"/>
              </a:spcAft>
              <a:tabLst>
                <a:tab pos="457113" algn="l"/>
              </a:tabLst>
              <a:defRPr/>
            </a:pPr>
            <a:r>
              <a:rPr lang="en-US" i="1" dirty="0" smtClean="0">
                <a:solidFill>
                  <a:schemeClr val="tx1"/>
                </a:solidFill>
                <a:effectLst>
                  <a:outerShdw blurRad="38100" dist="38100" dir="2700000" algn="tl">
                    <a:srgbClr val="000000"/>
                  </a:outerShdw>
                </a:effectLst>
                <a:latin typeface="Times New Roman" pitchFamily="18" charset="0"/>
              </a:rPr>
              <a:t>	</a:t>
            </a:r>
            <a:r>
              <a:rPr lang="el-GR" i="1" dirty="0" smtClean="0">
                <a:solidFill>
                  <a:schemeClr val="tx1"/>
                </a:solidFill>
                <a:effectLst>
                  <a:outerShdw blurRad="38100" dist="38100" dir="2700000" algn="tl">
                    <a:srgbClr val="000000"/>
                  </a:outerShdw>
                </a:effectLst>
                <a:latin typeface="Times New Roman" pitchFamily="18" charset="0"/>
              </a:rPr>
              <a:t>ν</a:t>
            </a:r>
            <a:r>
              <a:rPr lang="en-US" i="1" dirty="0" smtClean="0">
                <a:solidFill>
                  <a:schemeClr val="tx1"/>
                </a:solidFill>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cs typeface="+mn-cs"/>
              </a:rPr>
              <a:t>= Sound velocity of carbon steel</a:t>
            </a:r>
          </a:p>
          <a:p>
            <a:pPr eaLnBrk="0" hangingPunct="0">
              <a:spcBef>
                <a:spcPts val="669"/>
              </a:spcBef>
              <a:spcAft>
                <a:spcPts val="669"/>
              </a:spcAft>
              <a:tabLst>
                <a:tab pos="457113" algn="l"/>
              </a:tabLst>
              <a:defRPr/>
            </a:pPr>
            <a:r>
              <a:rPr lang="en-US" i="1" dirty="0" smtClean="0">
                <a:solidFill>
                  <a:schemeClr val="tx1"/>
                </a:solidFill>
                <a:effectLst>
                  <a:outerShdw blurRad="38100" dist="38100" dir="2700000" algn="tl">
                    <a:srgbClr val="000000"/>
                  </a:outerShdw>
                </a:effectLst>
                <a:latin typeface="Times New Roman" pitchFamily="18" charset="0"/>
                <a:cs typeface="+mn-cs"/>
              </a:rPr>
              <a:t>	t</a:t>
            </a:r>
            <a:r>
              <a:rPr lang="en-US" dirty="0" smtClean="0">
                <a:solidFill>
                  <a:schemeClr val="tx1"/>
                </a:solidFill>
                <a:effectLst>
                  <a:outerShdw blurRad="38100" dist="38100" dir="2700000" algn="tl">
                    <a:srgbClr val="000000"/>
                  </a:outerShdw>
                </a:effectLst>
                <a:latin typeface="Times New Roman" pitchFamily="18" charset="0"/>
                <a:cs typeface="+mn-cs"/>
              </a:rPr>
              <a:t> </a:t>
            </a:r>
            <a:r>
              <a:rPr lang="en-US" dirty="0">
                <a:solidFill>
                  <a:schemeClr val="tx1"/>
                </a:solidFill>
                <a:effectLst>
                  <a:outerShdw blurRad="38100" dist="38100" dir="2700000" algn="tl">
                    <a:srgbClr val="000000"/>
                  </a:outerShdw>
                </a:effectLst>
                <a:cs typeface="+mn-cs"/>
              </a:rPr>
              <a:t>= Transit time from entry surface </a:t>
            </a:r>
            <a:r>
              <a:rPr lang="en-US" dirty="0" smtClean="0">
                <a:solidFill>
                  <a:schemeClr val="tx1"/>
                </a:solidFill>
                <a:effectLst>
                  <a:outerShdw blurRad="38100" dist="38100" dir="2700000" algn="tl">
                    <a:srgbClr val="000000"/>
                  </a:outerShdw>
                </a:effectLst>
                <a:cs typeface="+mn-cs"/>
              </a:rPr>
              <a:t>to </a:t>
            </a:r>
            <a:r>
              <a:rPr lang="en-US" dirty="0">
                <a:solidFill>
                  <a:schemeClr val="tx1"/>
                </a:solidFill>
                <a:effectLst>
                  <a:outerShdw blurRad="38100" dist="38100" dir="2700000" algn="tl">
                    <a:srgbClr val="000000"/>
                  </a:outerShdw>
                </a:effectLst>
                <a:cs typeface="+mn-cs"/>
              </a:rPr>
              <a:t>the base material interface</a:t>
            </a:r>
          </a:p>
          <a:p>
            <a:pPr eaLnBrk="0" hangingPunct="0">
              <a:spcBef>
                <a:spcPts val="669"/>
              </a:spcBef>
              <a:spcAft>
                <a:spcPts val="669"/>
              </a:spcAft>
              <a:tabLst>
                <a:tab pos="457113" algn="l"/>
              </a:tabLst>
              <a:defRPr/>
            </a:pPr>
            <a:r>
              <a:rPr lang="en-US" i="1" dirty="0" smtClean="0">
                <a:solidFill>
                  <a:schemeClr val="tx1"/>
                </a:solidFill>
                <a:effectLst>
                  <a:outerShdw blurRad="38100" dist="38100" dir="2700000" algn="tl">
                    <a:srgbClr val="000000"/>
                  </a:outerShdw>
                </a:effectLst>
                <a:latin typeface="Times New Roman" pitchFamily="18" charset="0"/>
              </a:rPr>
              <a:t>	ß</a:t>
            </a:r>
            <a:r>
              <a:rPr lang="en-US" dirty="0" smtClean="0">
                <a:solidFill>
                  <a:schemeClr val="tx1"/>
                </a:solidFill>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cs typeface="+mn-cs"/>
              </a:rPr>
              <a:t>= Angle of incidence in the case material</a:t>
            </a:r>
          </a:p>
        </p:txBody>
      </p:sp>
      <p:pic>
        <p:nvPicPr>
          <p:cNvPr id="11" name="slide 24-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cstate="print"/>
          <a:srcRect/>
          <a:stretch>
            <a:fillRect/>
          </a:stretch>
        </p:blipFill>
        <p:spPr bwMode="auto">
          <a:xfrm>
            <a:off x="12643212" y="2551582"/>
            <a:ext cx="406208" cy="295835"/>
          </a:xfrm>
          <a:prstGeom prst="rect">
            <a:avLst/>
          </a:prstGeom>
          <a:noFill/>
          <a:ln w="9525">
            <a:noFill/>
            <a:miter lim="800000"/>
            <a:headEnd/>
            <a:tailEnd/>
          </a:ln>
        </p:spPr>
      </p:pic>
      <p:pic>
        <p:nvPicPr>
          <p:cNvPr id="12" name="slide 24-2.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9" cstate="print"/>
          <a:srcRect/>
          <a:stretch>
            <a:fillRect/>
          </a:stretch>
        </p:blipFill>
        <p:spPr bwMode="auto">
          <a:xfrm>
            <a:off x="12643212" y="4437532"/>
            <a:ext cx="406208" cy="295835"/>
          </a:xfrm>
          <a:prstGeom prst="rect">
            <a:avLst/>
          </a:prstGeom>
          <a:noFill/>
          <a:ln w="9525">
            <a:noFill/>
            <a:miter lim="800000"/>
            <a:headEnd/>
            <a:tailEnd/>
          </a:ln>
        </p:spPr>
      </p:pic>
      <p:pic>
        <p:nvPicPr>
          <p:cNvPr id="17" name="slide 24-3.mp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cstate="print"/>
          <a:stretch>
            <a:fillRect/>
          </a:stretch>
        </p:blipFill>
        <p:spPr>
          <a:xfrm>
            <a:off x="12643212" y="5257800"/>
            <a:ext cx="406208" cy="304800"/>
          </a:xfrm>
          <a:prstGeom prst="rect">
            <a:avLst/>
          </a:prstGeom>
        </p:spPr>
      </p:pic>
      <p:pic>
        <p:nvPicPr>
          <p:cNvPr id="18" name="slide 24-4.mp3">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1" cstate="print"/>
          <a:stretch>
            <a:fillRect/>
          </a:stretch>
        </p:blipFill>
        <p:spPr>
          <a:xfrm>
            <a:off x="12592435" y="5829300"/>
            <a:ext cx="406208" cy="304800"/>
          </a:xfrm>
          <a:prstGeom prst="rect">
            <a:avLst/>
          </a:prstGeom>
        </p:spPr>
      </p:pic>
      <p:pic>
        <p:nvPicPr>
          <p:cNvPr id="19" name="slide 24-5.mp3">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2" cstate="print"/>
          <a:stretch>
            <a:fillRect/>
          </a:stretch>
        </p:blipFill>
        <p:spPr>
          <a:xfrm>
            <a:off x="12592435" y="6290959"/>
            <a:ext cx="406208" cy="304800"/>
          </a:xfrm>
          <a:prstGeom prst="rect">
            <a:avLst/>
          </a:prstGeom>
        </p:spPr>
      </p:pic>
      <p:pic>
        <p:nvPicPr>
          <p:cNvPr id="20" name="pause.mp3">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48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52"/>
                                        </p:tgtEl>
                                        <p:attrNameLst>
                                          <p:attrName>style.visibility</p:attrName>
                                        </p:attrNameLst>
                                      </p:cBhvr>
                                      <p:to>
                                        <p:strVal val="visible"/>
                                      </p:to>
                                    </p:set>
                                  </p:childTnLst>
                                </p:cTn>
                              </p:par>
                              <p:par>
                                <p:cTn id="9" presetID="10" presetClass="entr" presetSubtype="0" fill="hold" nodeType="withEffect">
                                  <p:stCondLst>
                                    <p:cond delay="500"/>
                                  </p:stCondLst>
                                  <p:childTnLst>
                                    <p:set>
                                      <p:cBhvr>
                                        <p:cTn id="10" dur="1" fill="hold">
                                          <p:stCondLst>
                                            <p:cond delay="0"/>
                                          </p:stCondLst>
                                        </p:cTn>
                                        <p:tgtEl>
                                          <p:spTgt spid="334853">
                                            <p:txEl>
                                              <p:pRg st="0" end="0"/>
                                            </p:txEl>
                                          </p:spTgt>
                                        </p:tgtEl>
                                        <p:attrNameLst>
                                          <p:attrName>style.visibility</p:attrName>
                                        </p:attrNameLst>
                                      </p:cBhvr>
                                      <p:to>
                                        <p:strVal val="visible"/>
                                      </p:to>
                                    </p:set>
                                    <p:animEffect transition="in" filter="fade">
                                      <p:cBhvr>
                                        <p:cTn id="11" dur="2000"/>
                                        <p:tgtEl>
                                          <p:spTgt spid="334853">
                                            <p:txEl>
                                              <p:pRg st="0" end="0"/>
                                            </p:txEl>
                                          </p:spTgt>
                                        </p:tgtEl>
                                      </p:cBhvr>
                                    </p:animEffect>
                                  </p:childTnLst>
                                </p:cTn>
                              </p:par>
                            </p:childTnLst>
                          </p:cTn>
                        </p:par>
                        <p:par>
                          <p:cTn id="12" fill="hold">
                            <p:stCondLst>
                              <p:cond delay="2500"/>
                            </p:stCondLst>
                            <p:childTnLst>
                              <p:par>
                                <p:cTn id="13" presetID="1" presetClass="mediacall" presetSubtype="0" fill="hold" nodeType="afterEffect">
                                  <p:stCondLst>
                                    <p:cond delay="500"/>
                                  </p:stCondLst>
                                  <p:childTnLst>
                                    <p:cmd type="call" cmd="playFrom(0.0)">
                                      <p:cBhvr>
                                        <p:cTn id="14" dur="20199" fill="hold"/>
                                        <p:tgtEl>
                                          <p:spTgt spid="11"/>
                                        </p:tgtEl>
                                      </p:cBhvr>
                                    </p:cmd>
                                  </p:childTnLst>
                                </p:cTn>
                              </p:par>
                            </p:childTnLst>
                          </p:cTn>
                        </p:par>
                        <p:par>
                          <p:cTn id="15" fill="hold">
                            <p:stCondLst>
                              <p:cond delay="23199"/>
                            </p:stCondLst>
                            <p:childTnLst>
                              <p:par>
                                <p:cTn id="16" presetID="10" presetClass="entr" presetSubtype="0" fill="hold" nodeType="afterEffect">
                                  <p:stCondLst>
                                    <p:cond delay="500"/>
                                  </p:stCondLst>
                                  <p:childTnLst>
                                    <p:set>
                                      <p:cBhvr>
                                        <p:cTn id="17" dur="1" fill="hold">
                                          <p:stCondLst>
                                            <p:cond delay="0"/>
                                          </p:stCondLst>
                                        </p:cTn>
                                        <p:tgtEl>
                                          <p:spTgt spid="334854"/>
                                        </p:tgtEl>
                                        <p:attrNameLst>
                                          <p:attrName>style.visibility</p:attrName>
                                        </p:attrNameLst>
                                      </p:cBhvr>
                                      <p:to>
                                        <p:strVal val="visible"/>
                                      </p:to>
                                    </p:set>
                                    <p:animEffect transition="in" filter="fade">
                                      <p:cBhvr>
                                        <p:cTn id="18" dur="2000"/>
                                        <p:tgtEl>
                                          <p:spTgt spid="334854"/>
                                        </p:tgtEl>
                                      </p:cBhvr>
                                    </p:animEffect>
                                  </p:childTnLst>
                                </p:cTn>
                              </p:par>
                            </p:childTnLst>
                          </p:cTn>
                        </p:par>
                        <p:par>
                          <p:cTn id="19" fill="hold">
                            <p:stCondLst>
                              <p:cond delay="25699"/>
                            </p:stCondLst>
                            <p:childTnLst>
                              <p:par>
                                <p:cTn id="20" presetID="1" presetClass="mediacall" presetSubtype="0" fill="hold" nodeType="afterEffect">
                                  <p:stCondLst>
                                    <p:cond delay="500"/>
                                  </p:stCondLst>
                                  <p:childTnLst>
                                    <p:cmd type="call" cmd="playFrom(0.0)">
                                      <p:cBhvr>
                                        <p:cTn id="21" dur="5431" fill="hold"/>
                                        <p:tgtEl>
                                          <p:spTgt spid="12"/>
                                        </p:tgtEl>
                                      </p:cBhvr>
                                    </p:cmd>
                                  </p:childTnLst>
                                </p:cTn>
                              </p:par>
                            </p:childTnLst>
                          </p:cTn>
                        </p:par>
                        <p:par>
                          <p:cTn id="22" fill="hold">
                            <p:stCondLst>
                              <p:cond delay="31630"/>
                            </p:stCondLst>
                            <p:childTnLst>
                              <p:par>
                                <p:cTn id="23" presetID="10" presetClass="entr" presetSubtype="0" fill="hold" nodeType="afterEffect">
                                  <p:stCondLst>
                                    <p:cond delay="500"/>
                                  </p:stCondLst>
                                  <p:childTnLst>
                                    <p:set>
                                      <p:cBhvr>
                                        <p:cTn id="24" dur="1" fill="hold">
                                          <p:stCondLst>
                                            <p:cond delay="0"/>
                                          </p:stCondLst>
                                        </p:cTn>
                                        <p:tgtEl>
                                          <p:spTgt spid="334857">
                                            <p:txEl>
                                              <p:pRg st="0" end="0"/>
                                            </p:txEl>
                                          </p:spTgt>
                                        </p:tgtEl>
                                        <p:attrNameLst>
                                          <p:attrName>style.visibility</p:attrName>
                                        </p:attrNameLst>
                                      </p:cBhvr>
                                      <p:to>
                                        <p:strVal val="visible"/>
                                      </p:to>
                                    </p:set>
                                    <p:animEffect transition="in" filter="fade">
                                      <p:cBhvr>
                                        <p:cTn id="25" dur="2000"/>
                                        <p:tgtEl>
                                          <p:spTgt spid="334857">
                                            <p:txEl>
                                              <p:pRg st="0" end="0"/>
                                            </p:txEl>
                                          </p:spTgt>
                                        </p:tgtEl>
                                      </p:cBhvr>
                                    </p:animEffect>
                                  </p:childTnLst>
                                </p:cTn>
                              </p:par>
                              <p:par>
                                <p:cTn id="26" presetID="10" presetClass="entr" presetSubtype="0" fill="hold" nodeType="withEffect">
                                  <p:stCondLst>
                                    <p:cond delay="1500"/>
                                  </p:stCondLst>
                                  <p:childTnLst>
                                    <p:set>
                                      <p:cBhvr>
                                        <p:cTn id="27" dur="1" fill="hold">
                                          <p:stCondLst>
                                            <p:cond delay="0"/>
                                          </p:stCondLst>
                                        </p:cTn>
                                        <p:tgtEl>
                                          <p:spTgt spid="334857">
                                            <p:txEl>
                                              <p:pRg st="1" end="1"/>
                                            </p:txEl>
                                          </p:spTgt>
                                        </p:tgtEl>
                                        <p:attrNameLst>
                                          <p:attrName>style.visibility</p:attrName>
                                        </p:attrNameLst>
                                      </p:cBhvr>
                                      <p:to>
                                        <p:strVal val="visible"/>
                                      </p:to>
                                    </p:set>
                                    <p:animEffect transition="in" filter="fade">
                                      <p:cBhvr>
                                        <p:cTn id="28" dur="2000"/>
                                        <p:tgtEl>
                                          <p:spTgt spid="334857">
                                            <p:txEl>
                                              <p:pRg st="1" end="1"/>
                                            </p:txEl>
                                          </p:spTgt>
                                        </p:tgtEl>
                                      </p:cBhvr>
                                    </p:animEffect>
                                  </p:childTnLst>
                                </p:cTn>
                              </p:par>
                            </p:childTnLst>
                          </p:cTn>
                        </p:par>
                        <p:par>
                          <p:cTn id="29" fill="hold">
                            <p:stCondLst>
                              <p:cond delay="35130"/>
                            </p:stCondLst>
                            <p:childTnLst>
                              <p:par>
                                <p:cTn id="30" presetID="1" presetClass="mediacall" presetSubtype="0" fill="hold" nodeType="afterEffect">
                                  <p:stCondLst>
                                    <p:cond delay="500"/>
                                  </p:stCondLst>
                                  <p:childTnLst>
                                    <p:cmd type="call" cmd="playFrom(0.0)">
                                      <p:cBhvr>
                                        <p:cTn id="31" dur="3110" fill="hold"/>
                                        <p:tgtEl>
                                          <p:spTgt spid="17"/>
                                        </p:tgtEl>
                                      </p:cBhvr>
                                    </p:cmd>
                                  </p:childTnLst>
                                </p:cTn>
                              </p:par>
                            </p:childTnLst>
                          </p:cTn>
                        </p:par>
                        <p:par>
                          <p:cTn id="32" fill="hold">
                            <p:stCondLst>
                              <p:cond delay="38740"/>
                            </p:stCondLst>
                            <p:childTnLst>
                              <p:par>
                                <p:cTn id="33" presetID="10" presetClass="entr" presetSubtype="0" fill="hold" nodeType="afterEffect">
                                  <p:stCondLst>
                                    <p:cond delay="500"/>
                                  </p:stCondLst>
                                  <p:childTnLst>
                                    <p:set>
                                      <p:cBhvr>
                                        <p:cTn id="34" dur="1" fill="hold">
                                          <p:stCondLst>
                                            <p:cond delay="0"/>
                                          </p:stCondLst>
                                        </p:cTn>
                                        <p:tgtEl>
                                          <p:spTgt spid="334857">
                                            <p:txEl>
                                              <p:pRg st="2" end="2"/>
                                            </p:txEl>
                                          </p:spTgt>
                                        </p:tgtEl>
                                        <p:attrNameLst>
                                          <p:attrName>style.visibility</p:attrName>
                                        </p:attrNameLst>
                                      </p:cBhvr>
                                      <p:to>
                                        <p:strVal val="visible"/>
                                      </p:to>
                                    </p:set>
                                    <p:animEffect transition="in" filter="fade">
                                      <p:cBhvr>
                                        <p:cTn id="35" dur="2000"/>
                                        <p:tgtEl>
                                          <p:spTgt spid="334857">
                                            <p:txEl>
                                              <p:pRg st="2" end="2"/>
                                            </p:txEl>
                                          </p:spTgt>
                                        </p:tgtEl>
                                      </p:cBhvr>
                                    </p:animEffect>
                                  </p:childTnLst>
                                </p:cTn>
                              </p:par>
                            </p:childTnLst>
                          </p:cTn>
                        </p:par>
                        <p:par>
                          <p:cTn id="36" fill="hold">
                            <p:stCondLst>
                              <p:cond delay="41240"/>
                            </p:stCondLst>
                            <p:childTnLst>
                              <p:par>
                                <p:cTn id="37" presetID="1" presetClass="mediacall" presetSubtype="0" fill="hold" nodeType="afterEffect">
                                  <p:stCondLst>
                                    <p:cond delay="500"/>
                                  </p:stCondLst>
                                  <p:childTnLst>
                                    <p:cmd type="call" cmd="playFrom(0.0)">
                                      <p:cBhvr>
                                        <p:cTn id="38" dur="4643" fill="hold"/>
                                        <p:tgtEl>
                                          <p:spTgt spid="18"/>
                                        </p:tgtEl>
                                      </p:cBhvr>
                                    </p:cmd>
                                  </p:childTnLst>
                                </p:cTn>
                              </p:par>
                            </p:childTnLst>
                          </p:cTn>
                        </p:par>
                        <p:par>
                          <p:cTn id="39" fill="hold">
                            <p:stCondLst>
                              <p:cond delay="46383"/>
                            </p:stCondLst>
                            <p:childTnLst>
                              <p:par>
                                <p:cTn id="40" presetID="10" presetClass="entr" presetSubtype="0" fill="hold" nodeType="afterEffect">
                                  <p:stCondLst>
                                    <p:cond delay="500"/>
                                  </p:stCondLst>
                                  <p:childTnLst>
                                    <p:set>
                                      <p:cBhvr>
                                        <p:cTn id="41" dur="1" fill="hold">
                                          <p:stCondLst>
                                            <p:cond delay="0"/>
                                          </p:stCondLst>
                                        </p:cTn>
                                        <p:tgtEl>
                                          <p:spTgt spid="334857">
                                            <p:txEl>
                                              <p:pRg st="3" end="3"/>
                                            </p:txEl>
                                          </p:spTgt>
                                        </p:tgtEl>
                                        <p:attrNameLst>
                                          <p:attrName>style.visibility</p:attrName>
                                        </p:attrNameLst>
                                      </p:cBhvr>
                                      <p:to>
                                        <p:strVal val="visible"/>
                                      </p:to>
                                    </p:set>
                                    <p:animEffect transition="in" filter="fade">
                                      <p:cBhvr>
                                        <p:cTn id="42" dur="2000"/>
                                        <p:tgtEl>
                                          <p:spTgt spid="334857">
                                            <p:txEl>
                                              <p:pRg st="3" end="3"/>
                                            </p:txEl>
                                          </p:spTgt>
                                        </p:tgtEl>
                                      </p:cBhvr>
                                    </p:animEffect>
                                  </p:childTnLst>
                                </p:cTn>
                              </p:par>
                            </p:childTnLst>
                          </p:cTn>
                        </p:par>
                        <p:par>
                          <p:cTn id="43" fill="hold">
                            <p:stCondLst>
                              <p:cond delay="48883"/>
                            </p:stCondLst>
                            <p:childTnLst>
                              <p:par>
                                <p:cTn id="44" presetID="1" presetClass="mediacall" presetSubtype="0" fill="hold" nodeType="afterEffect">
                                  <p:stCondLst>
                                    <p:cond delay="500"/>
                                  </p:stCondLst>
                                  <p:childTnLst>
                                    <p:cmd type="call" cmd="playFrom(0.0)">
                                      <p:cBhvr>
                                        <p:cTn id="45" dur="3342" fill="hold"/>
                                        <p:tgtEl>
                                          <p:spTgt spid="19"/>
                                        </p:tgtEl>
                                      </p:cBhvr>
                                    </p:cmd>
                                  </p:childTnLst>
                                </p:cTn>
                              </p:par>
                            </p:childTnLst>
                          </p:cTn>
                        </p:par>
                        <p:par>
                          <p:cTn id="46" fill="hold">
                            <p:stCondLst>
                              <p:cond delay="52725"/>
                            </p:stCondLst>
                            <p:childTnLst>
                              <p:par>
                                <p:cTn id="47" presetID="1" presetClass="mediacall" presetSubtype="0" fill="hold" nodeType="afterEffect">
                                  <p:stCondLst>
                                    <p:cond delay="5000"/>
                                  </p:stCondLst>
                                  <p:childTnLst>
                                    <p:cmd type="call" cmd="playFrom(0.0)">
                                      <p:cBhvr>
                                        <p:cTn id="48" dur="148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5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51"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showWhenStopped="0">
                <p:cTn id="52"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vol="80000" showWhenStopped="0">
                <p:cTn id="53"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vol="80000" mute="1" showWhenStopped="0">
                <p:cTn id="54" fill="hold" display="0">
                  <p:stCondLst>
                    <p:cond delay="indefinite"/>
                  </p:stCondLst>
                  <p:endCondLst>
                    <p:cond evt="onStopAudio" delay="0">
                      <p:tgtEl>
                        <p:sldTgt/>
                      </p:tgtEl>
                    </p:cond>
                  </p:endCondLst>
                </p:cTn>
                <p:tgtEl>
                  <p:spTgt spid="20"/>
                </p:tgtEl>
              </p:cMediaNode>
            </p:audio>
          </p:childTnLst>
        </p:cTn>
      </p:par>
    </p:tnLst>
    <p:bldLst>
      <p:bldP spid="334851" grpId="0"/>
      <p:bldP spid="3348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ECC02C59-7009-472C-BC38-8BD34E05B71F}" type="slidenum">
              <a:rPr lang="en-US"/>
              <a:pPr>
                <a:defRPr/>
              </a:pPr>
              <a:t>25</a:t>
            </a:fld>
            <a:endParaRPr lang="en-US" dirty="0"/>
          </a:p>
        </p:txBody>
      </p:sp>
      <p:sp>
        <p:nvSpPr>
          <p:cNvPr id="35533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38947"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Case Depth </a:t>
            </a:r>
            <a:r>
              <a:rPr lang="en-US" sz="2200" b="1" dirty="0" smtClean="0">
                <a:solidFill>
                  <a:schemeClr val="tx1"/>
                </a:solidFill>
                <a:effectLst>
                  <a:outerShdw blurRad="38100" dist="38100" dir="2700000" algn="tl">
                    <a:srgbClr val="000000"/>
                  </a:outerShdw>
                </a:effectLst>
                <a:cs typeface="+mn-cs"/>
              </a:rPr>
              <a:t>Measurement</a:t>
            </a:r>
            <a:endParaRPr lang="en-US" sz="2200" b="1" dirty="0">
              <a:solidFill>
                <a:schemeClr val="tx1"/>
              </a:solidFill>
              <a:effectLst>
                <a:outerShdw blurRad="38100" dist="38100" dir="2700000" algn="tl">
                  <a:srgbClr val="000000"/>
                </a:outerShdw>
              </a:effectLst>
              <a:cs typeface="+mn-cs"/>
            </a:endParaRPr>
          </a:p>
        </p:txBody>
      </p:sp>
      <p:sp>
        <p:nvSpPr>
          <p:cNvPr id="33894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Measurement </a:t>
            </a:r>
            <a:r>
              <a:rPr lang="en-US" sz="2200" i="1" dirty="0" smtClean="0">
                <a:solidFill>
                  <a:schemeClr val="tx1"/>
                </a:solidFill>
                <a:effectLst>
                  <a:outerShdw blurRad="38100" dist="38100" dir="2700000" algn="tl">
                    <a:srgbClr val="000000"/>
                  </a:outerShdw>
                </a:effectLst>
                <a:cs typeface="+mn-cs"/>
              </a:rPr>
              <a:t>Technique</a:t>
            </a:r>
            <a:endParaRPr lang="en-US" sz="2200" i="1" dirty="0">
              <a:solidFill>
                <a:schemeClr val="tx1"/>
              </a:solidFill>
              <a:effectLst>
                <a:outerShdw blurRad="38100" dist="38100" dir="2700000" algn="tl">
                  <a:srgbClr val="000000"/>
                </a:outerShdw>
              </a:effectLst>
              <a:cs typeface="+mn-cs"/>
            </a:endParaRPr>
          </a:p>
        </p:txBody>
      </p:sp>
      <p:sp>
        <p:nvSpPr>
          <p:cNvPr id="338949" name="Text Box 5"/>
          <p:cNvSpPr txBox="1">
            <a:spLocks noChangeArrowheads="1"/>
          </p:cNvSpPr>
          <p:nvPr/>
        </p:nvSpPr>
        <p:spPr bwMode="auto">
          <a:xfrm>
            <a:off x="1341333" y="2377441"/>
            <a:ext cx="10722187" cy="1667365"/>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A sharp hardness gradient in the transition area provides excellent ultrasonic data that </a:t>
            </a:r>
            <a:r>
              <a:rPr lang="en-US" dirty="0" smtClean="0">
                <a:solidFill>
                  <a:schemeClr val="tx1"/>
                </a:solidFill>
                <a:effectLst>
                  <a:outerShdw blurRad="38100" dist="38100" dir="2700000" algn="tl">
                    <a:srgbClr val="000000"/>
                  </a:outerShdw>
                </a:effectLst>
                <a:cs typeface="+mn-cs"/>
              </a:rPr>
              <a:t>agree </a:t>
            </a:r>
            <a:r>
              <a:rPr lang="en-US" dirty="0">
                <a:solidFill>
                  <a:schemeClr val="tx1"/>
                </a:solidFill>
                <a:effectLst>
                  <a:outerShdw blurRad="38100" dist="38100" dir="2700000" algn="tl">
                    <a:srgbClr val="000000"/>
                  </a:outerShdw>
                </a:effectLst>
                <a:cs typeface="+mn-cs"/>
              </a:rPr>
              <a:t>very well with the Rht values determined by destructive methods (e.g., Vickers micro-hardness testing).</a:t>
            </a: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ultrasonic </a:t>
            </a:r>
            <a:r>
              <a:rPr lang="en-US" dirty="0" smtClean="0">
                <a:solidFill>
                  <a:schemeClr val="tx1"/>
                </a:solidFill>
                <a:effectLst>
                  <a:outerShdw blurRad="38100" dist="38100" dir="2700000" algn="tl">
                    <a:srgbClr val="000000"/>
                  </a:outerShdw>
                </a:effectLst>
                <a:cs typeface="+mn-cs"/>
              </a:rPr>
              <a:t>back-scatter </a:t>
            </a:r>
            <a:r>
              <a:rPr lang="en-US" dirty="0">
                <a:solidFill>
                  <a:schemeClr val="tx1"/>
                </a:solidFill>
                <a:effectLst>
                  <a:outerShdw blurRad="38100" dist="38100" dir="2700000" algn="tl">
                    <a:srgbClr val="000000"/>
                  </a:outerShdw>
                </a:effectLst>
                <a:cs typeface="+mn-cs"/>
              </a:rPr>
              <a:t>technique is applicable for case depths of 1.0mm (0.040”) and </a:t>
            </a:r>
            <a:r>
              <a:rPr lang="en-US" dirty="0" smtClean="0">
                <a:solidFill>
                  <a:schemeClr val="tx1"/>
                </a:solidFill>
                <a:effectLst>
                  <a:outerShdw blurRad="38100" dist="38100" dir="2700000" algn="tl">
                    <a:srgbClr val="000000"/>
                  </a:outerShdw>
                </a:effectLst>
                <a:cs typeface="+mn-cs"/>
              </a:rPr>
              <a:t>greater, </a:t>
            </a:r>
            <a:r>
              <a:rPr lang="en-US" dirty="0">
                <a:solidFill>
                  <a:schemeClr val="tx1"/>
                </a:solidFill>
                <a:effectLst>
                  <a:outerShdw blurRad="38100" dist="38100" dir="2700000" algn="tl">
                    <a:srgbClr val="000000"/>
                  </a:outerShdw>
                </a:effectLst>
                <a:cs typeface="+mn-cs"/>
              </a:rPr>
              <a:t>and can be used to measure the case depth of  simple and complex contoured parts, e.g., fillets and radii.  The reproducibility of the ultrasonic case depth data is typically within </a:t>
            </a:r>
            <a:r>
              <a:rPr lang="en-US" u="sng" dirty="0">
                <a:solidFill>
                  <a:schemeClr val="tx1"/>
                </a:solidFill>
                <a:effectLst>
                  <a:outerShdw blurRad="38100" dist="38100" dir="2700000" algn="tl">
                    <a:srgbClr val="000000"/>
                  </a:outerShdw>
                </a:effectLst>
                <a:cs typeface="+mn-cs"/>
              </a:rPr>
              <a:t>+</a:t>
            </a:r>
            <a:r>
              <a:rPr lang="en-US" dirty="0">
                <a:solidFill>
                  <a:schemeClr val="tx1"/>
                </a:solidFill>
                <a:effectLst>
                  <a:outerShdw blurRad="38100" dist="38100" dir="2700000" algn="tl">
                    <a:srgbClr val="000000"/>
                  </a:outerShdw>
                </a:effectLst>
                <a:cs typeface="+mn-cs"/>
              </a:rPr>
              <a:t>5% of the case depth. </a:t>
            </a:r>
          </a:p>
        </p:txBody>
      </p:sp>
      <p:sp>
        <p:nvSpPr>
          <p:cNvPr id="33895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38952" name="Rectangle 8"/>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9" name="slide 2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643212" y="2551582"/>
            <a:ext cx="406208" cy="295835"/>
          </a:xfrm>
          <a:prstGeom prst="rect">
            <a:avLst/>
          </a:prstGeom>
          <a:noFill/>
          <a:ln w="9525">
            <a:noFill/>
            <a:miter lim="800000"/>
            <a:headEnd/>
            <a:tailEnd/>
          </a:ln>
        </p:spPr>
      </p:pic>
      <p:pic>
        <p:nvPicPr>
          <p:cNvPr id="10" name="slide 25-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3550026"/>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94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338949">
                                            <p:txEl>
                                              <p:pRg st="0" end="0"/>
                                            </p:txEl>
                                          </p:spTgt>
                                        </p:tgtEl>
                                        <p:attrNameLst>
                                          <p:attrName>style.visibility</p:attrName>
                                        </p:attrNameLst>
                                      </p:cBhvr>
                                      <p:to>
                                        <p:strVal val="visible"/>
                                      </p:to>
                                    </p:set>
                                    <p:animEffect transition="in" filter="fade">
                                      <p:cBhvr>
                                        <p:cTn id="12" dur="2000"/>
                                        <p:tgtEl>
                                          <p:spTgt spid="338949">
                                            <p:txEl>
                                              <p:pRg st="0" end="0"/>
                                            </p:txEl>
                                          </p:spTgt>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12073" fill="hold"/>
                                        <p:tgtEl>
                                          <p:spTgt spid="9"/>
                                        </p:tgtEl>
                                      </p:cBhvr>
                                    </p:cmd>
                                  </p:childTnLst>
                                </p:cTn>
                              </p:par>
                            </p:childTnLst>
                          </p:cTn>
                        </p:par>
                        <p:par>
                          <p:cTn id="16" fill="hold">
                            <p:stCondLst>
                              <p:cond delay="15073"/>
                            </p:stCondLst>
                            <p:childTnLst>
                              <p:par>
                                <p:cTn id="17" presetID="10" presetClass="entr" presetSubtype="0" fill="hold" nodeType="afterEffect">
                                  <p:stCondLst>
                                    <p:cond delay="500"/>
                                  </p:stCondLst>
                                  <p:childTnLst>
                                    <p:set>
                                      <p:cBhvr>
                                        <p:cTn id="18" dur="1" fill="hold">
                                          <p:stCondLst>
                                            <p:cond delay="0"/>
                                          </p:stCondLst>
                                        </p:cTn>
                                        <p:tgtEl>
                                          <p:spTgt spid="338949">
                                            <p:txEl>
                                              <p:pRg st="1" end="1"/>
                                            </p:txEl>
                                          </p:spTgt>
                                        </p:tgtEl>
                                        <p:attrNameLst>
                                          <p:attrName>style.visibility</p:attrName>
                                        </p:attrNameLst>
                                      </p:cBhvr>
                                      <p:to>
                                        <p:strVal val="visible"/>
                                      </p:to>
                                    </p:set>
                                    <p:animEffect transition="in" filter="fade">
                                      <p:cBhvr>
                                        <p:cTn id="19" dur="2000"/>
                                        <p:tgtEl>
                                          <p:spTgt spid="338949">
                                            <p:txEl>
                                              <p:pRg st="1" end="1"/>
                                            </p:txEl>
                                          </p:spTgt>
                                        </p:tgtEl>
                                      </p:cBhvr>
                                    </p:animEffect>
                                  </p:childTnLst>
                                </p:cTn>
                              </p:par>
                            </p:childTnLst>
                          </p:cTn>
                        </p:par>
                        <p:par>
                          <p:cTn id="20" fill="hold">
                            <p:stCondLst>
                              <p:cond delay="17573"/>
                            </p:stCondLst>
                            <p:childTnLst>
                              <p:par>
                                <p:cTn id="21" presetID="1" presetClass="mediacall" presetSubtype="0" fill="hold" nodeType="afterEffect">
                                  <p:stCondLst>
                                    <p:cond delay="500"/>
                                  </p:stCondLst>
                                  <p:childTnLst>
                                    <p:cmd type="call" cmd="playFrom(0.0)">
                                      <p:cBhvr>
                                        <p:cTn id="22" dur="21871" fill="hold"/>
                                        <p:tgtEl>
                                          <p:spTgt spid="10"/>
                                        </p:tgtEl>
                                      </p:cBhvr>
                                    </p:cmd>
                                  </p:childTnLst>
                                </p:cTn>
                              </p:par>
                            </p:childTnLst>
                          </p:cTn>
                        </p:par>
                        <p:par>
                          <p:cTn id="23" fill="hold">
                            <p:stCondLst>
                              <p:cond delay="39944"/>
                            </p:stCondLst>
                            <p:childTnLst>
                              <p:par>
                                <p:cTn id="24" presetID="1" presetClass="mediacall" presetSubtype="0" fill="hold" nodeType="afterEffect">
                                  <p:stCondLst>
                                    <p:cond delay="5000"/>
                                  </p:stCondLst>
                                  <p:childTnLst>
                                    <p:cmd type="call" cmd="playFrom(0.0)">
                                      <p:cBhvr>
                                        <p:cTn id="25"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28" fill="hold" display="0">
                  <p:stCondLst>
                    <p:cond delay="indefinite"/>
                  </p:stCondLst>
                  <p:endCondLst>
                    <p:cond evt="onStopAudio" delay="0">
                      <p:tgtEl>
                        <p:sldTgt/>
                      </p:tgtEl>
                    </p:cond>
                  </p:endCondLst>
                </p:cTn>
                <p:tgtEl>
                  <p:spTgt spid="12"/>
                </p:tgtEl>
              </p:cMediaNode>
            </p:audio>
          </p:childTnLst>
        </p:cTn>
      </p:par>
    </p:tnLst>
    <p:bldLst>
      <p:bldP spid="338947" grpId="0"/>
      <p:bldP spid="3389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1C6CD9CE-403B-498E-9ABC-7BD3DFC15F40}" type="slidenum">
              <a:rPr lang="en-US"/>
              <a:pPr>
                <a:defRPr/>
              </a:pPr>
              <a:t>26</a:t>
            </a:fld>
            <a:endParaRPr lang="en-US" dirty="0"/>
          </a:p>
        </p:txBody>
      </p:sp>
      <p:sp>
        <p:nvSpPr>
          <p:cNvPr id="35737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40995"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Case Depth </a:t>
            </a:r>
            <a:r>
              <a:rPr lang="en-US" sz="2200" b="1" dirty="0" smtClean="0">
                <a:solidFill>
                  <a:schemeClr val="tx1"/>
                </a:solidFill>
                <a:effectLst>
                  <a:outerShdw blurRad="38100" dist="38100" dir="2700000" algn="tl">
                    <a:srgbClr val="000000"/>
                  </a:outerShdw>
                </a:effectLst>
                <a:cs typeface="+mn-cs"/>
              </a:rPr>
              <a:t>Measurement</a:t>
            </a:r>
            <a:endParaRPr lang="en-US" sz="2200" b="1" dirty="0">
              <a:solidFill>
                <a:schemeClr val="tx1"/>
              </a:solidFill>
              <a:effectLst>
                <a:outerShdw blurRad="38100" dist="38100" dir="2700000" algn="tl">
                  <a:srgbClr val="000000"/>
                </a:outerShdw>
              </a:effectLst>
              <a:cs typeface="+mn-cs"/>
            </a:endParaRPr>
          </a:p>
        </p:txBody>
      </p:sp>
      <p:sp>
        <p:nvSpPr>
          <p:cNvPr id="34099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Measurement </a:t>
            </a:r>
            <a:r>
              <a:rPr lang="en-US" sz="2200" i="1" dirty="0" smtClean="0">
                <a:solidFill>
                  <a:schemeClr val="tx1"/>
                </a:solidFill>
                <a:effectLst>
                  <a:outerShdw blurRad="38100" dist="38100" dir="2700000" algn="tl">
                    <a:srgbClr val="000000"/>
                  </a:outerShdw>
                </a:effectLst>
                <a:cs typeface="+mn-cs"/>
              </a:rPr>
              <a:t>Technique</a:t>
            </a:r>
            <a:endParaRPr lang="en-US" sz="2200" i="1" dirty="0">
              <a:solidFill>
                <a:schemeClr val="tx1"/>
              </a:solidFill>
              <a:effectLst>
                <a:outerShdw blurRad="38100" dist="38100" dir="2700000" algn="tl">
                  <a:srgbClr val="000000"/>
                </a:outerShdw>
              </a:effectLst>
              <a:cs typeface="+mn-cs"/>
            </a:endParaRPr>
          </a:p>
        </p:txBody>
      </p:sp>
      <p:sp>
        <p:nvSpPr>
          <p:cNvPr id="340997" name="Text Box 5"/>
          <p:cNvSpPr txBox="1">
            <a:spLocks noChangeArrowheads="1"/>
          </p:cNvSpPr>
          <p:nvPr/>
        </p:nvSpPr>
        <p:spPr bwMode="auto">
          <a:xfrm>
            <a:off x="1341333" y="2377440"/>
            <a:ext cx="10722187" cy="2498362"/>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As </a:t>
            </a:r>
            <a:r>
              <a:rPr lang="en-US" dirty="0" smtClean="0">
                <a:solidFill>
                  <a:schemeClr val="tx1"/>
                </a:solidFill>
                <a:effectLst>
                  <a:outerShdw blurRad="38100" dist="38100" dir="2700000" algn="tl">
                    <a:srgbClr val="000000"/>
                  </a:outerShdw>
                </a:effectLst>
                <a:cs typeface="+mn-cs"/>
              </a:rPr>
              <a:t>back-scattered </a:t>
            </a:r>
            <a:r>
              <a:rPr lang="en-US" dirty="0">
                <a:solidFill>
                  <a:schemeClr val="tx1"/>
                </a:solidFill>
                <a:effectLst>
                  <a:outerShdw blurRad="38100" dist="38100" dir="2700000" algn="tl">
                    <a:srgbClr val="000000"/>
                  </a:outerShdw>
                </a:effectLst>
                <a:cs typeface="+mn-cs"/>
              </a:rPr>
              <a:t>ultrasonic signals have a distinct interference structure (due to the phase-sensitive</a:t>
            </a:r>
            <a:r>
              <a:rPr lang="en-US" b="1" i="1" dirty="0">
                <a:solidFill>
                  <a:schemeClr val="tx1"/>
                </a:solidFill>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cs typeface="+mn-cs"/>
              </a:rPr>
              <a:t>measurement), it is necessary to average the received signal values for increased measurement </a:t>
            </a:r>
            <a:r>
              <a:rPr lang="en-US" dirty="0" smtClean="0">
                <a:solidFill>
                  <a:schemeClr val="tx1"/>
                </a:solidFill>
                <a:effectLst>
                  <a:outerShdw blurRad="38100" dist="38100" dir="2700000" algn="tl">
                    <a:srgbClr val="000000"/>
                  </a:outerShdw>
                </a:effectLst>
                <a:cs typeface="+mn-cs"/>
              </a:rPr>
              <a:t>accuracy</a:t>
            </a:r>
            <a:r>
              <a:rPr lang="en-US" dirty="0">
                <a:solidFill>
                  <a:schemeClr val="tx1"/>
                </a:solidFill>
                <a:effectLst>
                  <a:outerShdw blurRad="38100" dist="38100" dir="2700000" algn="tl">
                    <a:srgbClr val="000000"/>
                  </a:outerShdw>
                </a:effectLst>
                <a:cs typeface="+mn-cs"/>
              </a:rPr>
              <a:t>.</a:t>
            </a: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More accurate results are obtained through “local averaging”, where the specimen is turned in a pre-determined angular range.  During the rotation, each backscattered signal is summarized and then averaged.  Alternatively, the search unit may be moved with slight forward/backward movements in the desired test location to receive a smooth averaged A-Scan.  The “quiver” movement area can be as small as 1.0mm (0.040”) to achieve accurate test results.</a:t>
            </a:r>
          </a:p>
        </p:txBody>
      </p:sp>
      <p:sp>
        <p:nvSpPr>
          <p:cNvPr id="34099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4099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0" name="slide 2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643212" y="2551582"/>
            <a:ext cx="406208" cy="295835"/>
          </a:xfrm>
          <a:prstGeom prst="rect">
            <a:avLst/>
          </a:prstGeom>
          <a:noFill/>
          <a:ln w="9525">
            <a:noFill/>
            <a:miter lim="800000"/>
            <a:headEnd/>
            <a:tailEnd/>
          </a:ln>
        </p:spPr>
      </p:pic>
      <p:pic>
        <p:nvPicPr>
          <p:cNvPr id="11" name="slide 2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3550026"/>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0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0996"/>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340997">
                                            <p:txEl>
                                              <p:pRg st="0" end="0"/>
                                            </p:txEl>
                                          </p:spTgt>
                                        </p:tgtEl>
                                        <p:attrNameLst>
                                          <p:attrName>style.visibility</p:attrName>
                                        </p:attrNameLst>
                                      </p:cBhvr>
                                      <p:to>
                                        <p:strVal val="visible"/>
                                      </p:to>
                                    </p:set>
                                    <p:animEffect transition="in" filter="fade">
                                      <p:cBhvr>
                                        <p:cTn id="12" dur="2000"/>
                                        <p:tgtEl>
                                          <p:spTgt spid="340997">
                                            <p:txEl>
                                              <p:pRg st="0" end="0"/>
                                            </p:txEl>
                                          </p:spTgt>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11469" fill="hold"/>
                                        <p:tgtEl>
                                          <p:spTgt spid="10"/>
                                        </p:tgtEl>
                                      </p:cBhvr>
                                    </p:cmd>
                                  </p:childTnLst>
                                </p:cTn>
                              </p:par>
                            </p:childTnLst>
                          </p:cTn>
                        </p:par>
                        <p:par>
                          <p:cTn id="16" fill="hold">
                            <p:stCondLst>
                              <p:cond delay="14469"/>
                            </p:stCondLst>
                            <p:childTnLst>
                              <p:par>
                                <p:cTn id="17" presetID="10" presetClass="entr" presetSubtype="0" fill="hold" nodeType="afterEffect">
                                  <p:stCondLst>
                                    <p:cond delay="500"/>
                                  </p:stCondLst>
                                  <p:childTnLst>
                                    <p:set>
                                      <p:cBhvr>
                                        <p:cTn id="18" dur="1" fill="hold">
                                          <p:stCondLst>
                                            <p:cond delay="0"/>
                                          </p:stCondLst>
                                        </p:cTn>
                                        <p:tgtEl>
                                          <p:spTgt spid="340997">
                                            <p:txEl>
                                              <p:pRg st="1" end="1"/>
                                            </p:txEl>
                                          </p:spTgt>
                                        </p:tgtEl>
                                        <p:attrNameLst>
                                          <p:attrName>style.visibility</p:attrName>
                                        </p:attrNameLst>
                                      </p:cBhvr>
                                      <p:to>
                                        <p:strVal val="visible"/>
                                      </p:to>
                                    </p:set>
                                    <p:animEffect transition="in" filter="fade">
                                      <p:cBhvr>
                                        <p:cTn id="19" dur="2000"/>
                                        <p:tgtEl>
                                          <p:spTgt spid="340997">
                                            <p:txEl>
                                              <p:pRg st="1" end="1"/>
                                            </p:txEl>
                                          </p:spTgt>
                                        </p:tgtEl>
                                      </p:cBhvr>
                                    </p:animEffect>
                                  </p:childTnLst>
                                </p:cTn>
                              </p:par>
                            </p:childTnLst>
                          </p:cTn>
                        </p:par>
                        <p:par>
                          <p:cTn id="20" fill="hold">
                            <p:stCondLst>
                              <p:cond delay="16969"/>
                            </p:stCondLst>
                            <p:childTnLst>
                              <p:par>
                                <p:cTn id="21" presetID="1" presetClass="mediacall" presetSubtype="0" fill="hold" nodeType="afterEffect">
                                  <p:stCondLst>
                                    <p:cond delay="500"/>
                                  </p:stCondLst>
                                  <p:childTnLst>
                                    <p:cmd type="call" cmd="playFrom(0.0)">
                                      <p:cBhvr>
                                        <p:cTn id="22" dur="28907" fill="hold"/>
                                        <p:tgtEl>
                                          <p:spTgt spid="11"/>
                                        </p:tgtEl>
                                      </p:cBhvr>
                                    </p:cmd>
                                  </p:childTnLst>
                                </p:cTn>
                              </p:par>
                            </p:childTnLst>
                          </p:cTn>
                        </p:par>
                        <p:par>
                          <p:cTn id="23" fill="hold">
                            <p:stCondLst>
                              <p:cond delay="46376"/>
                            </p:stCondLst>
                            <p:childTnLst>
                              <p:par>
                                <p:cTn id="24" presetID="1" presetClass="mediacall" presetSubtype="0" fill="hold" nodeType="afterEffect">
                                  <p:stCondLst>
                                    <p:cond delay="5000"/>
                                  </p:stCondLst>
                                  <p:childTnLst>
                                    <p:cmd type="call" cmd="playFrom(0.0)">
                                      <p:cBhvr>
                                        <p:cTn id="25"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8" fill="hold" display="0">
                  <p:stCondLst>
                    <p:cond delay="indefinite"/>
                  </p:stCondLst>
                  <p:endCondLst>
                    <p:cond evt="onStopAudio" delay="0">
                      <p:tgtEl>
                        <p:sldTgt/>
                      </p:tgtEl>
                    </p:cond>
                  </p:endCondLst>
                </p:cTn>
                <p:tgtEl>
                  <p:spTgt spid="13"/>
                </p:tgtEl>
              </p:cMediaNode>
            </p:audio>
          </p:childTnLst>
        </p:cTn>
      </p:par>
    </p:tnLst>
    <p:bldLst>
      <p:bldP spid="340995" grpId="0"/>
      <p:bldP spid="34099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09DEBB33-89FA-4C49-A78A-98AF5102E2E2}" type="slidenum">
              <a:rPr lang="en-US"/>
              <a:pPr>
                <a:defRPr/>
              </a:pPr>
              <a:t>27</a:t>
            </a:fld>
            <a:endParaRPr lang="en-US" dirty="0"/>
          </a:p>
        </p:txBody>
      </p:sp>
      <p:sp>
        <p:nvSpPr>
          <p:cNvPr id="368649" name="Rectangle 9"/>
          <p:cNvSpPr>
            <a:spLocks noGrp="1" noChangeArrowheads="1"/>
          </p:cNvSpPr>
          <p:nvPr>
            <p:ph type="subTitle" sz="quarter" idx="4294967295"/>
          </p:nvPr>
        </p:nvSpPr>
        <p:spPr>
          <a:xfrm>
            <a:off x="2130425" y="3108961"/>
            <a:ext cx="9144000" cy="2844725"/>
          </a:xfrm>
        </p:spPr>
        <p:txBody>
          <a:bodyPr/>
          <a:lstStyle/>
          <a:p>
            <a:pPr marL="381908" indent="-381908" eaLnBrk="1" hangingPunct="1">
              <a:spcBef>
                <a:spcPts val="669"/>
              </a:spcBef>
              <a:spcAft>
                <a:spcPts val="669"/>
              </a:spcAft>
              <a:defRPr/>
            </a:pPr>
            <a:r>
              <a:rPr lang="en-US" sz="1800" dirty="0">
                <a:latin typeface="Arial" charset="0"/>
              </a:rPr>
              <a:t> Ruggedized rack-mount PC</a:t>
            </a:r>
          </a:p>
          <a:p>
            <a:pPr marL="381908" indent="-381908">
              <a:spcBef>
                <a:spcPts val="669"/>
              </a:spcBef>
              <a:spcAft>
                <a:spcPts val="669"/>
              </a:spcAft>
              <a:defRPr/>
            </a:pPr>
            <a:r>
              <a:rPr lang="en-US" sz="1800" dirty="0">
                <a:latin typeface="Arial" charset="0"/>
              </a:rPr>
              <a:t> </a:t>
            </a:r>
            <a:r>
              <a:rPr lang="en-US" sz="1800" dirty="0" smtClean="0">
                <a:latin typeface="Arial" charset="0"/>
              </a:rPr>
              <a:t>Intel</a:t>
            </a:r>
            <a:r>
              <a:rPr lang="en-US" sz="1800" baseline="30000" dirty="0" smtClean="0">
                <a:latin typeface="Arial" charset="0"/>
              </a:rPr>
              <a:t>®</a:t>
            </a:r>
            <a:r>
              <a:rPr lang="en-US" sz="1800" dirty="0" smtClean="0">
                <a:latin typeface="Arial" charset="0"/>
              </a:rPr>
              <a:t> Core™ </a:t>
            </a:r>
            <a:r>
              <a:rPr lang="en-US" sz="1800" dirty="0">
                <a:latin typeface="Arial" charset="0"/>
              </a:rPr>
              <a:t>2 Duo E8400 LGA775, 3.0 GHz CPU, 4GB RAM</a:t>
            </a:r>
          </a:p>
          <a:p>
            <a:pPr marL="381908" indent="-381908">
              <a:spcBef>
                <a:spcPts val="669"/>
              </a:spcBef>
              <a:spcAft>
                <a:spcPts val="669"/>
              </a:spcAft>
              <a:defRPr/>
            </a:pPr>
            <a:r>
              <a:rPr lang="en-US" sz="1800" dirty="0">
                <a:latin typeface="Arial" charset="0"/>
              </a:rPr>
              <a:t> </a:t>
            </a:r>
            <a:r>
              <a:rPr lang="en-US" sz="1800" dirty="0" smtClean="0">
                <a:latin typeface="Arial" charset="0"/>
              </a:rPr>
              <a:t>500GB </a:t>
            </a:r>
            <a:r>
              <a:rPr lang="en-US" sz="1800" dirty="0">
                <a:latin typeface="Arial" charset="0"/>
              </a:rPr>
              <a:t>&amp; </a:t>
            </a:r>
            <a:r>
              <a:rPr lang="en-US" sz="1800" dirty="0" smtClean="0">
                <a:latin typeface="Arial" charset="0"/>
              </a:rPr>
              <a:t>1TB </a:t>
            </a:r>
            <a:r>
              <a:rPr lang="en-US" sz="1800" dirty="0">
                <a:latin typeface="Arial" charset="0"/>
              </a:rPr>
              <a:t>HDD and a LightScribe DVD/CD-RW </a:t>
            </a:r>
            <a:r>
              <a:rPr lang="en-US" sz="1800" dirty="0" smtClean="0">
                <a:latin typeface="Arial" charset="0"/>
              </a:rPr>
              <a:t>drive</a:t>
            </a:r>
          </a:p>
          <a:p>
            <a:pPr marL="381908" indent="-381908">
              <a:spcBef>
                <a:spcPts val="669"/>
              </a:spcBef>
              <a:spcAft>
                <a:spcPts val="669"/>
              </a:spcAft>
              <a:defRPr/>
            </a:pPr>
            <a:r>
              <a:rPr lang="en-US" sz="1800" dirty="0" smtClean="0">
                <a:latin typeface="Arial" charset="0"/>
              </a:rPr>
              <a:t> 22” Touch </a:t>
            </a:r>
            <a:r>
              <a:rPr lang="en-US" sz="1800" dirty="0">
                <a:latin typeface="Arial" charset="0"/>
              </a:rPr>
              <a:t>Screen monitor, keyboard and touch pad </a:t>
            </a:r>
          </a:p>
          <a:p>
            <a:pPr marL="381908" indent="-381908" eaLnBrk="1" hangingPunct="1">
              <a:spcBef>
                <a:spcPts val="669"/>
              </a:spcBef>
              <a:spcAft>
                <a:spcPts val="669"/>
              </a:spcAft>
              <a:defRPr/>
            </a:pPr>
            <a:r>
              <a:rPr lang="en-US" sz="1800" dirty="0">
                <a:latin typeface="Arial" charset="0"/>
              </a:rPr>
              <a:t> Standard PC ports, RS-232, LPT, PS/2, USB 2.0, etc.</a:t>
            </a:r>
          </a:p>
          <a:p>
            <a:pPr marL="381908" indent="-381908" eaLnBrk="1" hangingPunct="1">
              <a:spcBef>
                <a:spcPts val="669"/>
              </a:spcBef>
              <a:spcAft>
                <a:spcPts val="669"/>
              </a:spcAft>
              <a:defRPr/>
            </a:pPr>
            <a:r>
              <a:rPr lang="en-US" sz="1800" dirty="0">
                <a:latin typeface="Arial" charset="0"/>
              </a:rPr>
              <a:t> BNT RF cable connectors (male) </a:t>
            </a:r>
          </a:p>
        </p:txBody>
      </p:sp>
      <p:sp>
        <p:nvSpPr>
          <p:cNvPr id="359427"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68643"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Test Instrument</a:t>
            </a:r>
          </a:p>
        </p:txBody>
      </p:sp>
      <p:sp>
        <p:nvSpPr>
          <p:cNvPr id="36864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Industrial PC</a:t>
            </a:r>
          </a:p>
        </p:txBody>
      </p:sp>
      <p:sp>
        <p:nvSpPr>
          <p:cNvPr id="36864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6864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68648" name="Text Box 8"/>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eaLnBrk="0" hangingPunct="0">
              <a:defRPr/>
            </a:pPr>
            <a:r>
              <a:rPr lang="en-US" dirty="0">
                <a:solidFill>
                  <a:schemeClr val="tx1"/>
                </a:solidFill>
                <a:effectLst>
                  <a:outerShdw blurRad="38100" dist="38100" dir="2700000" algn="tl">
                    <a:srgbClr val="000000"/>
                  </a:outerShdw>
                </a:effectLst>
                <a:cs typeface="+mn-cs"/>
              </a:rPr>
              <a:t>The standard PC-based test system consists of the following main components:</a:t>
            </a:r>
            <a:r>
              <a:rPr lang="en-US" dirty="0">
                <a:effectLst>
                  <a:outerShdw blurRad="38100" dist="38100" dir="2700000" algn="tl">
                    <a:srgbClr val="000000"/>
                  </a:outerShdw>
                </a:effectLst>
                <a:cs typeface="+mn-cs"/>
              </a:rPr>
              <a:t/>
            </a:r>
            <a:br>
              <a:rPr lang="en-US" dirty="0">
                <a:effectLst>
                  <a:outerShdw blurRad="38100" dist="38100" dir="2700000" algn="tl">
                    <a:srgbClr val="000000"/>
                  </a:outerShdw>
                </a:effectLst>
                <a:cs typeface="+mn-cs"/>
              </a:rPr>
            </a:br>
            <a:endParaRPr lang="en-US" dirty="0">
              <a:effectLst>
                <a:outerShdw blurRad="38100" dist="38100" dir="2700000" algn="tl">
                  <a:srgbClr val="000000"/>
                </a:outerShdw>
              </a:effectLst>
              <a:cs typeface="+mn-cs"/>
            </a:endParaRPr>
          </a:p>
        </p:txBody>
      </p:sp>
      <p:pic>
        <p:nvPicPr>
          <p:cNvPr id="10" name="slide 2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cstate="print"/>
          <a:srcRect/>
          <a:stretch>
            <a:fillRect/>
          </a:stretch>
        </p:blipFill>
        <p:spPr bwMode="auto">
          <a:xfrm>
            <a:off x="12643212" y="1878965"/>
            <a:ext cx="406208" cy="295835"/>
          </a:xfrm>
          <a:prstGeom prst="rect">
            <a:avLst/>
          </a:prstGeom>
          <a:noFill/>
          <a:ln w="9525">
            <a:noFill/>
            <a:miter lim="800000"/>
            <a:headEnd/>
            <a:tailEnd/>
          </a:ln>
        </p:spPr>
      </p:pic>
      <p:pic>
        <p:nvPicPr>
          <p:cNvPr id="11" name="slide 27-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cstate="print"/>
          <a:srcRect/>
          <a:stretch>
            <a:fillRect/>
          </a:stretch>
        </p:blipFill>
        <p:spPr bwMode="auto">
          <a:xfrm>
            <a:off x="12643212" y="2377441"/>
            <a:ext cx="406208" cy="295835"/>
          </a:xfrm>
          <a:prstGeom prst="rect">
            <a:avLst/>
          </a:prstGeom>
          <a:noFill/>
          <a:ln w="9525">
            <a:noFill/>
            <a:miter lim="800000"/>
            <a:headEnd/>
            <a:tailEnd/>
          </a:ln>
        </p:spPr>
      </p:pic>
      <p:pic>
        <p:nvPicPr>
          <p:cNvPr id="16" name="slide 27-7.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cstate="print"/>
          <a:srcRect/>
          <a:stretch>
            <a:fillRect/>
          </a:stretch>
        </p:blipFill>
        <p:spPr bwMode="auto">
          <a:xfrm>
            <a:off x="12643212" y="4984518"/>
            <a:ext cx="406208" cy="295835"/>
          </a:xfrm>
          <a:prstGeom prst="rect">
            <a:avLst/>
          </a:prstGeom>
          <a:noFill/>
          <a:ln w="9525">
            <a:noFill/>
            <a:miter lim="800000"/>
            <a:headEnd/>
            <a:tailEnd/>
          </a:ln>
        </p:spPr>
      </p:pic>
      <p:pic>
        <p:nvPicPr>
          <p:cNvPr id="19" name="slide 27-0.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3" cstate="print"/>
          <a:srcRect/>
          <a:stretch>
            <a:fillRect/>
          </a:stretch>
        </p:blipFill>
        <p:spPr bwMode="auto">
          <a:xfrm>
            <a:off x="12643212" y="1405218"/>
            <a:ext cx="406208" cy="295835"/>
          </a:xfrm>
          <a:prstGeom prst="rect">
            <a:avLst/>
          </a:prstGeom>
          <a:noFill/>
          <a:ln w="9525">
            <a:noFill/>
            <a:miter lim="800000"/>
            <a:headEnd/>
            <a:tailEnd/>
          </a:ln>
        </p:spPr>
      </p:pic>
      <p:pic>
        <p:nvPicPr>
          <p:cNvPr id="21" name="slide 27-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3" cstate="print"/>
          <a:stretch>
            <a:fillRect/>
          </a:stretch>
        </p:blipFill>
        <p:spPr>
          <a:xfrm>
            <a:off x="12592435" y="3108960"/>
            <a:ext cx="406208" cy="304800"/>
          </a:xfrm>
          <a:prstGeom prst="rect">
            <a:avLst/>
          </a:prstGeom>
        </p:spPr>
      </p:pic>
      <p:pic>
        <p:nvPicPr>
          <p:cNvPr id="23" name="pause.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a:stretch>
            <a:fillRect/>
          </a:stretch>
        </p:blipFill>
        <p:spPr>
          <a:xfrm>
            <a:off x="10252834" y="6926580"/>
            <a:ext cx="304656" cy="228600"/>
          </a:xfrm>
          <a:prstGeom prst="rect">
            <a:avLst/>
          </a:prstGeom>
        </p:spPr>
      </p:pic>
      <p:pic>
        <p:nvPicPr>
          <p:cNvPr id="4" name="slide 27-4d.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12658379" y="3604696"/>
            <a:ext cx="274320" cy="274320"/>
          </a:xfrm>
          <a:prstGeom prst="rect">
            <a:avLst/>
          </a:prstGeom>
        </p:spPr>
      </p:pic>
      <p:pic>
        <p:nvPicPr>
          <p:cNvPr id="2" name="slide 27-5i.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8"/>
          <a:stretch>
            <a:fillRect/>
          </a:stretch>
        </p:blipFill>
        <p:spPr>
          <a:xfrm>
            <a:off x="12660512" y="4033811"/>
            <a:ext cx="274320" cy="274320"/>
          </a:xfrm>
          <a:prstGeom prst="rect">
            <a:avLst/>
          </a:prstGeom>
        </p:spPr>
      </p:pic>
      <p:pic>
        <p:nvPicPr>
          <p:cNvPr id="3" name="slide 27-6d.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8"/>
          <a:stretch>
            <a:fillRect/>
          </a:stretch>
        </p:blipFill>
        <p:spPr>
          <a:xfrm>
            <a:off x="12660512" y="4551995"/>
            <a:ext cx="274320" cy="274320"/>
          </a:xfrm>
          <a:prstGeom prst="rect">
            <a:avLst/>
          </a:prstGeom>
        </p:spPr>
      </p:pic>
      <p:pic>
        <p:nvPicPr>
          <p:cNvPr id="7" name="slide 27-8.mp3">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12660512" y="5483994"/>
            <a:ext cx="274320" cy="27432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864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1000"/>
                                  </p:stCondLst>
                                  <p:childTnLst>
                                    <p:cmd type="call" cmd="playFrom(0.0)">
                                      <p:cBhvr>
                                        <p:cTn id="9" dur="2042" fill="hold"/>
                                        <p:tgtEl>
                                          <p:spTgt spid="19"/>
                                        </p:tgtEl>
                                      </p:cBhvr>
                                    </p:cmd>
                                  </p:childTnLst>
                                </p:cTn>
                              </p:par>
                            </p:childTnLst>
                          </p:cTn>
                        </p:par>
                        <p:par>
                          <p:cTn id="10" fill="hold">
                            <p:stCondLst>
                              <p:cond delay="3042"/>
                            </p:stCondLst>
                            <p:childTnLst>
                              <p:par>
                                <p:cTn id="11" presetID="10" presetClass="entr" presetSubtype="0" fill="hold" grpId="0" nodeType="afterEffect">
                                  <p:stCondLst>
                                    <p:cond delay="500"/>
                                  </p:stCondLst>
                                  <p:childTnLst>
                                    <p:set>
                                      <p:cBhvr>
                                        <p:cTn id="12" dur="1" fill="hold">
                                          <p:stCondLst>
                                            <p:cond delay="0"/>
                                          </p:stCondLst>
                                        </p:cTn>
                                        <p:tgtEl>
                                          <p:spTgt spid="368644"/>
                                        </p:tgtEl>
                                        <p:attrNameLst>
                                          <p:attrName>style.visibility</p:attrName>
                                        </p:attrNameLst>
                                      </p:cBhvr>
                                      <p:to>
                                        <p:strVal val="visible"/>
                                      </p:to>
                                    </p:set>
                                    <p:animEffect transition="in" filter="fade">
                                      <p:cBhvr>
                                        <p:cTn id="13" dur="2000"/>
                                        <p:tgtEl>
                                          <p:spTgt spid="368644"/>
                                        </p:tgtEl>
                                      </p:cBhvr>
                                    </p:animEffect>
                                  </p:childTnLst>
                                </p:cTn>
                              </p:par>
                            </p:childTnLst>
                          </p:cTn>
                        </p:par>
                        <p:par>
                          <p:cTn id="14" fill="hold">
                            <p:stCondLst>
                              <p:cond delay="5542"/>
                            </p:stCondLst>
                            <p:childTnLst>
                              <p:par>
                                <p:cTn id="15" presetID="1" presetClass="mediacall" presetSubtype="0" fill="hold" nodeType="afterEffect">
                                  <p:stCondLst>
                                    <p:cond delay="500"/>
                                  </p:stCondLst>
                                  <p:childTnLst>
                                    <p:cmd type="call" cmd="playFrom(0.0)">
                                      <p:cBhvr>
                                        <p:cTn id="16" dur="5572" fill="hold"/>
                                        <p:tgtEl>
                                          <p:spTgt spid="10"/>
                                        </p:tgtEl>
                                      </p:cBhvr>
                                    </p:cmd>
                                  </p:childTnLst>
                                </p:cTn>
                              </p:par>
                            </p:childTnLst>
                          </p:cTn>
                        </p:par>
                        <p:par>
                          <p:cTn id="17" fill="hold">
                            <p:stCondLst>
                              <p:cond delay="11614"/>
                            </p:stCondLst>
                            <p:childTnLst>
                              <p:par>
                                <p:cTn id="18" presetID="10" presetClass="entr" presetSubtype="0" fill="hold" grpId="0" nodeType="afterEffect">
                                  <p:stCondLst>
                                    <p:cond delay="500"/>
                                  </p:stCondLst>
                                  <p:childTnLst>
                                    <p:set>
                                      <p:cBhvr>
                                        <p:cTn id="19" dur="1" fill="hold">
                                          <p:stCondLst>
                                            <p:cond delay="0"/>
                                          </p:stCondLst>
                                        </p:cTn>
                                        <p:tgtEl>
                                          <p:spTgt spid="368648"/>
                                        </p:tgtEl>
                                        <p:attrNameLst>
                                          <p:attrName>style.visibility</p:attrName>
                                        </p:attrNameLst>
                                      </p:cBhvr>
                                      <p:to>
                                        <p:strVal val="visible"/>
                                      </p:to>
                                    </p:set>
                                    <p:animEffect transition="in" filter="fade">
                                      <p:cBhvr>
                                        <p:cTn id="20" dur="2000"/>
                                        <p:tgtEl>
                                          <p:spTgt spid="368648"/>
                                        </p:tgtEl>
                                      </p:cBhvr>
                                    </p:animEffect>
                                  </p:childTnLst>
                                </p:cTn>
                              </p:par>
                            </p:childTnLst>
                          </p:cTn>
                        </p:par>
                        <p:par>
                          <p:cTn id="21" fill="hold">
                            <p:stCondLst>
                              <p:cond delay="14114"/>
                            </p:stCondLst>
                            <p:childTnLst>
                              <p:par>
                                <p:cTn id="22" presetID="1" presetClass="mediacall" presetSubtype="0" fill="hold" nodeType="afterEffect">
                                  <p:stCondLst>
                                    <p:cond delay="500"/>
                                  </p:stCondLst>
                                  <p:childTnLst>
                                    <p:cmd type="call" cmd="playFrom(0.0)">
                                      <p:cBhvr>
                                        <p:cTn id="23" dur="4643" fill="hold"/>
                                        <p:tgtEl>
                                          <p:spTgt spid="11"/>
                                        </p:tgtEl>
                                      </p:cBhvr>
                                    </p:cmd>
                                  </p:childTnLst>
                                </p:cTn>
                              </p:par>
                            </p:childTnLst>
                          </p:cTn>
                        </p:par>
                        <p:par>
                          <p:cTn id="24" fill="hold">
                            <p:stCondLst>
                              <p:cond delay="19257"/>
                            </p:stCondLst>
                            <p:childTnLst>
                              <p:par>
                                <p:cTn id="25" presetID="10" presetClass="entr" presetSubtype="0" fill="hold" nodeType="afterEffect">
                                  <p:stCondLst>
                                    <p:cond delay="500"/>
                                  </p:stCondLst>
                                  <p:childTnLst>
                                    <p:set>
                                      <p:cBhvr>
                                        <p:cTn id="26" dur="1" fill="hold">
                                          <p:stCondLst>
                                            <p:cond delay="0"/>
                                          </p:stCondLst>
                                        </p:cTn>
                                        <p:tgtEl>
                                          <p:spTgt spid="368649">
                                            <p:txEl>
                                              <p:pRg st="0" end="0"/>
                                            </p:txEl>
                                          </p:spTgt>
                                        </p:tgtEl>
                                        <p:attrNameLst>
                                          <p:attrName>style.visibility</p:attrName>
                                        </p:attrNameLst>
                                      </p:cBhvr>
                                      <p:to>
                                        <p:strVal val="visible"/>
                                      </p:to>
                                    </p:set>
                                    <p:animEffect transition="in" filter="fade">
                                      <p:cBhvr>
                                        <p:cTn id="27" dur="2000"/>
                                        <p:tgtEl>
                                          <p:spTgt spid="368649">
                                            <p:txEl>
                                              <p:pRg st="0" end="0"/>
                                            </p:txEl>
                                          </p:spTgt>
                                        </p:tgtEl>
                                      </p:cBhvr>
                                    </p:animEffect>
                                  </p:childTnLst>
                                </p:cTn>
                              </p:par>
                            </p:childTnLst>
                          </p:cTn>
                        </p:par>
                        <p:par>
                          <p:cTn id="28" fill="hold">
                            <p:stCondLst>
                              <p:cond delay="21757"/>
                            </p:stCondLst>
                            <p:childTnLst>
                              <p:par>
                                <p:cTn id="29" presetID="1" presetClass="mediacall" presetSubtype="0" fill="hold" nodeType="afterEffect">
                                  <p:stCondLst>
                                    <p:cond delay="500"/>
                                  </p:stCondLst>
                                  <p:childTnLst>
                                    <p:cmd type="call" cmd="playFrom(0.0)">
                                      <p:cBhvr>
                                        <p:cTn id="30" dur="2041" fill="hold"/>
                                        <p:tgtEl>
                                          <p:spTgt spid="21"/>
                                        </p:tgtEl>
                                      </p:cBhvr>
                                    </p:cmd>
                                  </p:childTnLst>
                                </p:cTn>
                              </p:par>
                            </p:childTnLst>
                          </p:cTn>
                        </p:par>
                        <p:par>
                          <p:cTn id="31" fill="hold">
                            <p:stCondLst>
                              <p:cond delay="24298"/>
                            </p:stCondLst>
                            <p:childTnLst>
                              <p:par>
                                <p:cTn id="32" presetID="10" presetClass="entr" presetSubtype="0" fill="hold" nodeType="afterEffect">
                                  <p:stCondLst>
                                    <p:cond delay="500"/>
                                  </p:stCondLst>
                                  <p:childTnLst>
                                    <p:set>
                                      <p:cBhvr>
                                        <p:cTn id="33" dur="1" fill="hold">
                                          <p:stCondLst>
                                            <p:cond delay="0"/>
                                          </p:stCondLst>
                                        </p:cTn>
                                        <p:tgtEl>
                                          <p:spTgt spid="368649">
                                            <p:txEl>
                                              <p:pRg st="1" end="1"/>
                                            </p:txEl>
                                          </p:spTgt>
                                        </p:tgtEl>
                                        <p:attrNameLst>
                                          <p:attrName>style.visibility</p:attrName>
                                        </p:attrNameLst>
                                      </p:cBhvr>
                                      <p:to>
                                        <p:strVal val="visible"/>
                                      </p:to>
                                    </p:set>
                                    <p:animEffect transition="in" filter="fade">
                                      <p:cBhvr>
                                        <p:cTn id="34" dur="2000"/>
                                        <p:tgtEl>
                                          <p:spTgt spid="368649">
                                            <p:txEl>
                                              <p:pRg st="1" end="1"/>
                                            </p:txEl>
                                          </p:spTgt>
                                        </p:tgtEl>
                                      </p:cBhvr>
                                    </p:animEffect>
                                  </p:childTnLst>
                                </p:cTn>
                              </p:par>
                            </p:childTnLst>
                          </p:cTn>
                        </p:par>
                        <p:par>
                          <p:cTn id="35" fill="hold">
                            <p:stCondLst>
                              <p:cond delay="26798"/>
                            </p:stCondLst>
                            <p:childTnLst>
                              <p:par>
                                <p:cTn id="36" presetID="1" presetClass="mediacall" presetSubtype="0" fill="hold" nodeType="afterEffect">
                                  <p:stCondLst>
                                    <p:cond delay="500"/>
                                  </p:stCondLst>
                                  <p:childTnLst>
                                    <p:cmd type="call" cmd="playFrom(0.0)">
                                      <p:cBhvr>
                                        <p:cTn id="37" dur="8637" fill="hold"/>
                                        <p:tgtEl>
                                          <p:spTgt spid="4"/>
                                        </p:tgtEl>
                                      </p:cBhvr>
                                    </p:cmd>
                                  </p:childTnLst>
                                </p:cTn>
                              </p:par>
                            </p:childTnLst>
                          </p:cTn>
                        </p:par>
                        <p:par>
                          <p:cTn id="38" fill="hold">
                            <p:stCondLst>
                              <p:cond delay="35935"/>
                            </p:stCondLst>
                            <p:childTnLst>
                              <p:par>
                                <p:cTn id="39" presetID="10" presetClass="entr" presetSubtype="0" fill="hold" nodeType="afterEffect">
                                  <p:stCondLst>
                                    <p:cond delay="500"/>
                                  </p:stCondLst>
                                  <p:childTnLst>
                                    <p:set>
                                      <p:cBhvr>
                                        <p:cTn id="40" dur="1" fill="hold">
                                          <p:stCondLst>
                                            <p:cond delay="0"/>
                                          </p:stCondLst>
                                        </p:cTn>
                                        <p:tgtEl>
                                          <p:spTgt spid="368649">
                                            <p:txEl>
                                              <p:pRg st="2" end="2"/>
                                            </p:txEl>
                                          </p:spTgt>
                                        </p:tgtEl>
                                        <p:attrNameLst>
                                          <p:attrName>style.visibility</p:attrName>
                                        </p:attrNameLst>
                                      </p:cBhvr>
                                      <p:to>
                                        <p:strVal val="visible"/>
                                      </p:to>
                                    </p:set>
                                    <p:animEffect transition="in" filter="fade">
                                      <p:cBhvr>
                                        <p:cTn id="41" dur="2000"/>
                                        <p:tgtEl>
                                          <p:spTgt spid="368649">
                                            <p:txEl>
                                              <p:pRg st="2" end="2"/>
                                            </p:txEl>
                                          </p:spTgt>
                                        </p:tgtEl>
                                      </p:cBhvr>
                                    </p:animEffect>
                                  </p:childTnLst>
                                </p:cTn>
                              </p:par>
                            </p:childTnLst>
                          </p:cTn>
                        </p:par>
                        <p:par>
                          <p:cTn id="42" fill="hold">
                            <p:stCondLst>
                              <p:cond delay="38435"/>
                            </p:stCondLst>
                            <p:childTnLst>
                              <p:par>
                                <p:cTn id="43" presetID="1" presetClass="mediacall" presetSubtype="0" fill="hold" nodeType="afterEffect">
                                  <p:stCondLst>
                                    <p:cond delay="500"/>
                                  </p:stCondLst>
                                  <p:childTnLst>
                                    <p:cmd type="call" cmd="playFrom(0.0)">
                                      <p:cBhvr>
                                        <p:cTn id="44" dur="5711" fill="hold"/>
                                        <p:tgtEl>
                                          <p:spTgt spid="2"/>
                                        </p:tgtEl>
                                      </p:cBhvr>
                                    </p:cmd>
                                  </p:childTnLst>
                                </p:cTn>
                              </p:par>
                            </p:childTnLst>
                          </p:cTn>
                        </p:par>
                        <p:par>
                          <p:cTn id="45" fill="hold">
                            <p:stCondLst>
                              <p:cond delay="44646"/>
                            </p:stCondLst>
                            <p:childTnLst>
                              <p:par>
                                <p:cTn id="46" presetID="10" presetClass="entr" presetSubtype="0" fill="hold" nodeType="afterEffect">
                                  <p:stCondLst>
                                    <p:cond delay="500"/>
                                  </p:stCondLst>
                                  <p:childTnLst>
                                    <p:set>
                                      <p:cBhvr>
                                        <p:cTn id="47" dur="1" fill="hold">
                                          <p:stCondLst>
                                            <p:cond delay="0"/>
                                          </p:stCondLst>
                                        </p:cTn>
                                        <p:tgtEl>
                                          <p:spTgt spid="368649">
                                            <p:txEl>
                                              <p:pRg st="3" end="3"/>
                                            </p:txEl>
                                          </p:spTgt>
                                        </p:tgtEl>
                                        <p:attrNameLst>
                                          <p:attrName>style.visibility</p:attrName>
                                        </p:attrNameLst>
                                      </p:cBhvr>
                                      <p:to>
                                        <p:strVal val="visible"/>
                                      </p:to>
                                    </p:set>
                                    <p:animEffect transition="in" filter="fade">
                                      <p:cBhvr>
                                        <p:cTn id="48" dur="2000"/>
                                        <p:tgtEl>
                                          <p:spTgt spid="368649">
                                            <p:txEl>
                                              <p:pRg st="3" end="3"/>
                                            </p:txEl>
                                          </p:spTgt>
                                        </p:tgtEl>
                                      </p:cBhvr>
                                    </p:animEffect>
                                  </p:childTnLst>
                                </p:cTn>
                              </p:par>
                            </p:childTnLst>
                          </p:cTn>
                        </p:par>
                        <p:par>
                          <p:cTn id="49" fill="hold">
                            <p:stCondLst>
                              <p:cond delay="47146"/>
                            </p:stCondLst>
                            <p:childTnLst>
                              <p:par>
                                <p:cTn id="50" presetID="1" presetClass="mediacall" presetSubtype="0" fill="hold" nodeType="afterEffect">
                                  <p:stCondLst>
                                    <p:cond delay="500"/>
                                  </p:stCondLst>
                                  <p:childTnLst>
                                    <p:cmd type="call" cmd="playFrom(0.0)">
                                      <p:cBhvr>
                                        <p:cTn id="51" dur="4039" fill="hold"/>
                                        <p:tgtEl>
                                          <p:spTgt spid="3"/>
                                        </p:tgtEl>
                                      </p:cBhvr>
                                    </p:cmd>
                                  </p:childTnLst>
                                </p:cTn>
                              </p:par>
                            </p:childTnLst>
                          </p:cTn>
                        </p:par>
                        <p:par>
                          <p:cTn id="52" fill="hold">
                            <p:stCondLst>
                              <p:cond delay="51685"/>
                            </p:stCondLst>
                            <p:childTnLst>
                              <p:par>
                                <p:cTn id="53" presetID="10" presetClass="entr" presetSubtype="0" fill="hold" nodeType="afterEffect">
                                  <p:stCondLst>
                                    <p:cond delay="500"/>
                                  </p:stCondLst>
                                  <p:childTnLst>
                                    <p:set>
                                      <p:cBhvr>
                                        <p:cTn id="54" dur="1" fill="hold">
                                          <p:stCondLst>
                                            <p:cond delay="0"/>
                                          </p:stCondLst>
                                        </p:cTn>
                                        <p:tgtEl>
                                          <p:spTgt spid="368649">
                                            <p:txEl>
                                              <p:pRg st="4" end="4"/>
                                            </p:txEl>
                                          </p:spTgt>
                                        </p:tgtEl>
                                        <p:attrNameLst>
                                          <p:attrName>style.visibility</p:attrName>
                                        </p:attrNameLst>
                                      </p:cBhvr>
                                      <p:to>
                                        <p:strVal val="visible"/>
                                      </p:to>
                                    </p:set>
                                    <p:animEffect transition="in" filter="fade">
                                      <p:cBhvr>
                                        <p:cTn id="55" dur="2000"/>
                                        <p:tgtEl>
                                          <p:spTgt spid="368649">
                                            <p:txEl>
                                              <p:pRg st="4" end="4"/>
                                            </p:txEl>
                                          </p:spTgt>
                                        </p:tgtEl>
                                      </p:cBhvr>
                                    </p:animEffect>
                                  </p:childTnLst>
                                </p:cTn>
                              </p:par>
                            </p:childTnLst>
                          </p:cTn>
                        </p:par>
                        <p:par>
                          <p:cTn id="56" fill="hold">
                            <p:stCondLst>
                              <p:cond delay="54185"/>
                            </p:stCondLst>
                            <p:childTnLst>
                              <p:par>
                                <p:cTn id="57" presetID="1" presetClass="mediacall" presetSubtype="0" fill="hold" nodeType="afterEffect">
                                  <p:stCondLst>
                                    <p:cond delay="500"/>
                                  </p:stCondLst>
                                  <p:childTnLst>
                                    <p:cmd type="call" cmd="playFrom(0.0)">
                                      <p:cBhvr>
                                        <p:cTn id="58" dur="7614" fill="hold"/>
                                        <p:tgtEl>
                                          <p:spTgt spid="16"/>
                                        </p:tgtEl>
                                      </p:cBhvr>
                                    </p:cmd>
                                  </p:childTnLst>
                                </p:cTn>
                              </p:par>
                            </p:childTnLst>
                          </p:cTn>
                        </p:par>
                        <p:par>
                          <p:cTn id="59" fill="hold">
                            <p:stCondLst>
                              <p:cond delay="62299"/>
                            </p:stCondLst>
                            <p:childTnLst>
                              <p:par>
                                <p:cTn id="60" presetID="10" presetClass="entr" presetSubtype="0" fill="hold" nodeType="afterEffect">
                                  <p:stCondLst>
                                    <p:cond delay="500"/>
                                  </p:stCondLst>
                                  <p:childTnLst>
                                    <p:set>
                                      <p:cBhvr>
                                        <p:cTn id="61" dur="1" fill="hold">
                                          <p:stCondLst>
                                            <p:cond delay="0"/>
                                          </p:stCondLst>
                                        </p:cTn>
                                        <p:tgtEl>
                                          <p:spTgt spid="368649">
                                            <p:txEl>
                                              <p:pRg st="5" end="5"/>
                                            </p:txEl>
                                          </p:spTgt>
                                        </p:tgtEl>
                                        <p:attrNameLst>
                                          <p:attrName>style.visibility</p:attrName>
                                        </p:attrNameLst>
                                      </p:cBhvr>
                                      <p:to>
                                        <p:strVal val="visible"/>
                                      </p:to>
                                    </p:set>
                                    <p:animEffect transition="in" filter="fade">
                                      <p:cBhvr>
                                        <p:cTn id="62" dur="2000"/>
                                        <p:tgtEl>
                                          <p:spTgt spid="368649">
                                            <p:txEl>
                                              <p:pRg st="5" end="5"/>
                                            </p:txEl>
                                          </p:spTgt>
                                        </p:tgtEl>
                                      </p:cBhvr>
                                    </p:animEffect>
                                  </p:childTnLst>
                                </p:cTn>
                              </p:par>
                            </p:childTnLst>
                          </p:cTn>
                        </p:par>
                        <p:par>
                          <p:cTn id="63" fill="hold">
                            <p:stCondLst>
                              <p:cond delay="64799"/>
                            </p:stCondLst>
                            <p:childTnLst>
                              <p:par>
                                <p:cTn id="64" presetID="1" presetClass="mediacall" presetSubtype="0" fill="hold" nodeType="afterEffect">
                                  <p:stCondLst>
                                    <p:cond delay="500"/>
                                  </p:stCondLst>
                                  <p:childTnLst>
                                    <p:cmd type="call" cmd="playFrom(0.0)">
                                      <p:cBhvr>
                                        <p:cTn id="65" dur="3482" fill="hold"/>
                                        <p:tgtEl>
                                          <p:spTgt spid="7"/>
                                        </p:tgtEl>
                                      </p:cBhvr>
                                    </p:cmd>
                                  </p:childTnLst>
                                </p:cTn>
                              </p:par>
                            </p:childTnLst>
                          </p:cTn>
                        </p:par>
                        <p:par>
                          <p:cTn id="66" fill="hold">
                            <p:stCondLst>
                              <p:cond delay="68781"/>
                            </p:stCondLst>
                            <p:childTnLst>
                              <p:par>
                                <p:cTn id="67" presetID="1" presetClass="mediacall" presetSubtype="0" fill="hold" nodeType="afterEffect">
                                  <p:stCondLst>
                                    <p:cond delay="5000"/>
                                  </p:stCondLst>
                                  <p:childTnLst>
                                    <p:cmd type="call" cmd="playFrom(0.0)">
                                      <p:cBhvr>
                                        <p:cTn id="68" dur="148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7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71"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72"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vol="80000" showWhenStopped="0">
                <p:cTn id="73"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audio>
              <p:cMediaNode vol="80000" mute="1" showWhenStopped="0">
                <p:cTn id="74" fill="hold" display="0">
                  <p:stCondLst>
                    <p:cond delay="indefinite"/>
                  </p:stCondLst>
                  <p:endCondLst>
                    <p:cond evt="onStopAudio" delay="0">
                      <p:tgtEl>
                        <p:sldTgt/>
                      </p:tgtEl>
                    </p:cond>
                  </p:endCondLst>
                </p:cTn>
                <p:tgtEl>
                  <p:spTgt spid="23"/>
                </p:tgtEl>
              </p:cMediaNode>
            </p:audio>
            <p:audio>
              <p:cMediaNode vol="80000" showWhenStopped="0">
                <p:cTn id="75" fill="hold" display="0">
                  <p:stCondLst>
                    <p:cond delay="indefinite"/>
                  </p:stCondLst>
                  <p:endCondLst>
                    <p:cond evt="onStopAudio" delay="0">
                      <p:tgtEl>
                        <p:sldTgt/>
                      </p:tgtEl>
                    </p:cond>
                  </p:endCondLst>
                </p:cTn>
                <p:tgtEl>
                  <p:spTgt spid="4"/>
                </p:tgtEl>
              </p:cMediaNode>
            </p:audio>
            <p:audio>
              <p:cMediaNode vol="80000" showWhenStopped="0">
                <p:cTn id="76" fill="hold" display="0">
                  <p:stCondLst>
                    <p:cond delay="indefinite"/>
                  </p:stCondLst>
                  <p:endCondLst>
                    <p:cond evt="onStopAudio" delay="0">
                      <p:tgtEl>
                        <p:sldTgt/>
                      </p:tgtEl>
                    </p:cond>
                  </p:endCondLst>
                </p:cTn>
                <p:tgtEl>
                  <p:spTgt spid="2"/>
                </p:tgtEl>
              </p:cMediaNode>
            </p:audio>
            <p:audio>
              <p:cMediaNode vol="80000" showWhenStopped="0">
                <p:cTn id="77" fill="hold" display="0">
                  <p:stCondLst>
                    <p:cond delay="indefinite"/>
                  </p:stCondLst>
                  <p:endCondLst>
                    <p:cond evt="onStopAudio" delay="0">
                      <p:tgtEl>
                        <p:sldTgt/>
                      </p:tgtEl>
                    </p:cond>
                  </p:endCondLst>
                </p:cTn>
                <p:tgtEl>
                  <p:spTgt spid="3"/>
                </p:tgtEl>
              </p:cMediaNode>
            </p:audio>
            <p:audio>
              <p:cMediaNode vol="80000" showWhenStopped="0">
                <p:cTn id="78" fill="hold" display="0">
                  <p:stCondLst>
                    <p:cond delay="indefinite"/>
                  </p:stCondLst>
                  <p:endCondLst>
                    <p:cond evt="onStopAudio" delay="0">
                      <p:tgtEl>
                        <p:sldTgt/>
                      </p:tgtEl>
                    </p:cond>
                  </p:endCondLst>
                </p:cTn>
                <p:tgtEl>
                  <p:spTgt spid="7"/>
                </p:tgtEl>
              </p:cMediaNode>
            </p:audio>
          </p:childTnLst>
        </p:cTn>
      </p:par>
    </p:tnLst>
    <p:bldLst>
      <p:bldP spid="368643" grpId="0"/>
      <p:bldP spid="368644" grpId="0"/>
      <p:bldP spid="3686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58CDC0E1-D0D4-4C5C-98E7-E19AA25B47D6}" type="slidenum">
              <a:rPr lang="en-US"/>
              <a:pPr>
                <a:defRPr/>
              </a:pPr>
              <a:t>28</a:t>
            </a:fld>
            <a:endParaRPr lang="en-US" dirty="0"/>
          </a:p>
        </p:txBody>
      </p:sp>
      <p:sp>
        <p:nvSpPr>
          <p:cNvPr id="36147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7069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Test Instrument</a:t>
            </a:r>
          </a:p>
        </p:txBody>
      </p:sp>
      <p:sp>
        <p:nvSpPr>
          <p:cNvPr id="37069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Industrial </a:t>
            </a:r>
            <a:r>
              <a:rPr lang="en-US" sz="2200" i="1" dirty="0" smtClean="0">
                <a:solidFill>
                  <a:schemeClr val="tx1"/>
                </a:solidFill>
                <a:effectLst>
                  <a:outerShdw blurRad="38100" dist="38100" dir="2700000" algn="tl">
                    <a:srgbClr val="000000"/>
                  </a:outerShdw>
                </a:effectLst>
                <a:cs typeface="+mn-cs"/>
              </a:rPr>
              <a:t>PC</a:t>
            </a:r>
            <a:endParaRPr lang="en-US" sz="2200" i="1" dirty="0">
              <a:solidFill>
                <a:schemeClr val="tx1"/>
              </a:solidFill>
              <a:effectLst>
                <a:outerShdw blurRad="38100" dist="38100" dir="2700000" algn="tl">
                  <a:srgbClr val="000000"/>
                </a:outerShdw>
              </a:effectLst>
              <a:cs typeface="+mn-cs"/>
            </a:endParaRPr>
          </a:p>
        </p:txBody>
      </p:sp>
      <p:sp>
        <p:nvSpPr>
          <p:cNvPr id="370693"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70694"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70704" name="Picture 16"/>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892" y1="3791" x2="8649" y2="46825"/>
                        <a14:foregroundMark x1="12973" y1="4171" x2="93378" y2="3981"/>
                      </a14:backgroundRemoval>
                    </a14:imgEffect>
                  </a14:imgLayer>
                </a14:imgProps>
              </a:ext>
              <a:ext uri="{28A0092B-C50C-407E-A947-70E740481C1C}">
                <a14:useLocalDpi xmlns:a14="http://schemas.microsoft.com/office/drawing/2010/main" val="0"/>
              </a:ext>
            </a:extLst>
          </a:blip>
          <a:stretch>
            <a:fillRect/>
          </a:stretch>
        </p:blipFill>
        <p:spPr bwMode="auto">
          <a:xfrm>
            <a:off x="4886006" y="2514600"/>
            <a:ext cx="3632837" cy="4114800"/>
          </a:xfrm>
          <a:prstGeom prst="rect">
            <a:avLst/>
          </a:prstGeom>
          <a:noFill/>
          <a:ln w="9525">
            <a:noFill/>
            <a:miter lim="800000"/>
            <a:headEnd/>
            <a:tailEnd/>
          </a:ln>
        </p:spPr>
      </p:pic>
      <p:pic>
        <p:nvPicPr>
          <p:cNvPr id="9" name="slide 2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643212" y="1885951"/>
            <a:ext cx="406208" cy="295835"/>
          </a:xfrm>
          <a:prstGeom prst="rect">
            <a:avLst/>
          </a:prstGeom>
          <a:noFill/>
          <a:ln w="9525">
            <a:noFill/>
            <a:miter lim="800000"/>
            <a:headEnd/>
            <a:tailEnd/>
          </a:ln>
        </p:spPr>
      </p:pic>
      <p:pic>
        <p:nvPicPr>
          <p:cNvPr id="11"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7069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70692"/>
                                        </p:tgtEl>
                                        <p:attrNameLst>
                                          <p:attrName>style.visibility</p:attrName>
                                        </p:attrNameLst>
                                      </p:cBhvr>
                                      <p:to>
                                        <p:strVal val="visible"/>
                                      </p:to>
                                    </p:set>
                                    <p:animEffect transition="in" filter="fade">
                                      <p:cBhvr>
                                        <p:cTn id="10" dur="2000"/>
                                        <p:tgtEl>
                                          <p:spTgt spid="370692"/>
                                        </p:tgtEl>
                                      </p:cBhvr>
                                    </p:animEffect>
                                  </p:childTnLst>
                                </p:cTn>
                              </p:par>
                            </p:childTnLst>
                          </p:cTn>
                        </p:par>
                        <p:par>
                          <p:cTn id="11" fill="hold">
                            <p:stCondLst>
                              <p:cond delay="2000"/>
                            </p:stCondLst>
                            <p:childTnLst>
                              <p:par>
                                <p:cTn id="12" presetID="10" presetClass="entr" presetSubtype="0" fill="hold" nodeType="afterEffect">
                                  <p:stCondLst>
                                    <p:cond delay="500"/>
                                  </p:stCondLst>
                                  <p:childTnLst>
                                    <p:set>
                                      <p:cBhvr>
                                        <p:cTn id="13" dur="1" fill="hold">
                                          <p:stCondLst>
                                            <p:cond delay="0"/>
                                          </p:stCondLst>
                                        </p:cTn>
                                        <p:tgtEl>
                                          <p:spTgt spid="370704"/>
                                        </p:tgtEl>
                                        <p:attrNameLst>
                                          <p:attrName>style.visibility</p:attrName>
                                        </p:attrNameLst>
                                      </p:cBhvr>
                                      <p:to>
                                        <p:strVal val="visible"/>
                                      </p:to>
                                    </p:set>
                                    <p:animEffect transition="in" filter="fade">
                                      <p:cBhvr>
                                        <p:cTn id="14" dur="2000"/>
                                        <p:tgtEl>
                                          <p:spTgt spid="370704"/>
                                        </p:tgtEl>
                                      </p:cBhvr>
                                    </p:animEffect>
                                  </p:childTnLst>
                                </p:cTn>
                              </p:par>
                            </p:childTnLst>
                          </p:cTn>
                        </p:par>
                        <p:par>
                          <p:cTn id="15" fill="hold">
                            <p:stCondLst>
                              <p:cond delay="4500"/>
                            </p:stCondLst>
                            <p:childTnLst>
                              <p:par>
                                <p:cTn id="16" presetID="1" presetClass="mediacall" presetSubtype="0" fill="hold" nodeType="afterEffect">
                                  <p:stCondLst>
                                    <p:cond delay="500"/>
                                  </p:stCondLst>
                                  <p:childTnLst>
                                    <p:cmd type="call" cmd="playFrom(0.0)">
                                      <p:cBhvr>
                                        <p:cTn id="17" dur="6431" fill="hold"/>
                                        <p:tgtEl>
                                          <p:spTgt spid="9"/>
                                        </p:tgtEl>
                                      </p:cBhvr>
                                    </p:cmd>
                                  </p:childTnLst>
                                </p:cTn>
                              </p:par>
                            </p:childTnLst>
                          </p:cTn>
                        </p:par>
                        <p:par>
                          <p:cTn id="18" fill="hold">
                            <p:stCondLst>
                              <p:cond delay="11431"/>
                            </p:stCondLst>
                            <p:childTnLst>
                              <p:par>
                                <p:cTn id="19" presetID="1" presetClass="mediacall" presetSubtype="0" fill="hold" nodeType="afterEffect">
                                  <p:stCondLst>
                                    <p:cond delay="5000"/>
                                  </p:stCondLst>
                                  <p:childTnLst>
                                    <p:cmd type="call" cmd="playFrom(0.0)">
                                      <p:cBhvr>
                                        <p:cTn id="20" dur="14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mute="1" showWhenStopped="0">
                <p:cTn id="22" fill="hold" display="0">
                  <p:stCondLst>
                    <p:cond delay="indefinite"/>
                  </p:stCondLst>
                  <p:endCondLst>
                    <p:cond evt="onStopAudio" delay="0">
                      <p:tgtEl>
                        <p:sldTgt/>
                      </p:tgtEl>
                    </p:cond>
                  </p:endCondLst>
                </p:cTn>
                <p:tgtEl>
                  <p:spTgt spid="11"/>
                </p:tgtEl>
              </p:cMediaNode>
            </p:audio>
          </p:childTnLst>
        </p:cTn>
      </p:par>
    </p:tnLst>
    <p:bldLst>
      <p:bldP spid="370691" grpId="0"/>
      <p:bldP spid="37069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69AB916F-5796-4968-BAE5-9A11FD816A2C}" type="slidenum">
              <a:rPr lang="en-US"/>
              <a:pPr>
                <a:defRPr/>
              </a:pPr>
              <a:t>29</a:t>
            </a:fld>
            <a:endParaRPr lang="en-US" dirty="0"/>
          </a:p>
        </p:txBody>
      </p:sp>
      <p:sp>
        <p:nvSpPr>
          <p:cNvPr id="36352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7273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Test Instrument</a:t>
            </a:r>
          </a:p>
        </p:txBody>
      </p:sp>
      <p:sp>
        <p:nvSpPr>
          <p:cNvPr id="37274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Industrial </a:t>
            </a:r>
            <a:r>
              <a:rPr lang="en-US" sz="2200" i="1" dirty="0" smtClean="0">
                <a:solidFill>
                  <a:schemeClr val="tx1"/>
                </a:solidFill>
                <a:effectLst>
                  <a:outerShdw blurRad="38100" dist="38100" dir="2700000" algn="tl">
                    <a:srgbClr val="000000"/>
                  </a:outerShdw>
                </a:effectLst>
                <a:cs typeface="+mn-cs"/>
              </a:rPr>
              <a:t>PC</a:t>
            </a:r>
            <a:endParaRPr lang="en-US" sz="2200" i="1" dirty="0">
              <a:solidFill>
                <a:schemeClr val="tx1"/>
              </a:solidFill>
              <a:effectLst>
                <a:outerShdw blurRad="38100" dist="38100" dir="2700000" algn="tl">
                  <a:srgbClr val="000000"/>
                </a:outerShdw>
              </a:effectLst>
              <a:cs typeface="+mn-cs"/>
            </a:endParaRPr>
          </a:p>
        </p:txBody>
      </p:sp>
      <p:sp>
        <p:nvSpPr>
          <p:cNvPr id="372741"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72742"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72745" name="Text Box 9"/>
          <p:cNvSpPr txBox="1">
            <a:spLocks noChangeArrowheads="1"/>
          </p:cNvSpPr>
          <p:nvPr/>
        </p:nvSpPr>
        <p:spPr bwMode="auto">
          <a:xfrm>
            <a:off x="1341333" y="2377441"/>
            <a:ext cx="10722187" cy="379833"/>
          </a:xfrm>
          <a:prstGeom prst="rect">
            <a:avLst/>
          </a:prstGeom>
          <a:noFill/>
          <a:ln w="9525" algn="ctr">
            <a:noFill/>
            <a:miter lim="800000"/>
            <a:headEnd/>
            <a:tailEnd/>
          </a:ln>
          <a:effectLst/>
        </p:spPr>
        <p:txBody>
          <a:bodyPr lIns="101841" tIns="50920" rIns="101841" bIns="50920">
            <a:spAutoFit/>
          </a:bodyPr>
          <a:lstStyle/>
          <a:p>
            <a:pPr algn="ctr">
              <a:defRPr/>
            </a:pPr>
            <a:r>
              <a:rPr lang="en-US" dirty="0">
                <a:solidFill>
                  <a:schemeClr val="tx1"/>
                </a:solidFill>
                <a:effectLst>
                  <a:outerShdw blurRad="38100" dist="38100" dir="2700000" algn="tl">
                    <a:srgbClr val="000000"/>
                  </a:outerShdw>
                </a:effectLst>
                <a:cs typeface="+mn-cs"/>
              </a:rPr>
              <a:t>RF Cable Connectors, </a:t>
            </a:r>
            <a:r>
              <a:rPr lang="en-US" dirty="0" smtClean="0">
                <a:solidFill>
                  <a:schemeClr val="tx1"/>
                </a:solidFill>
                <a:effectLst>
                  <a:outerShdw blurRad="38100" dist="38100" dir="2700000" algn="tl">
                    <a:srgbClr val="000000"/>
                  </a:outerShdw>
                </a:effectLst>
                <a:cs typeface="+mn-cs"/>
              </a:rPr>
              <a:t>4 </a:t>
            </a:r>
            <a:r>
              <a:rPr lang="en-US" dirty="0">
                <a:solidFill>
                  <a:schemeClr val="tx1"/>
                </a:solidFill>
                <a:effectLst>
                  <a:outerShdw blurRad="38100" dist="38100" dir="2700000" algn="tl">
                    <a:srgbClr val="000000"/>
                  </a:outerShdw>
                </a:effectLst>
                <a:cs typeface="+mn-cs"/>
              </a:rPr>
              <a:t>Channel System </a:t>
            </a:r>
          </a:p>
        </p:txBody>
      </p:sp>
      <p:pic>
        <p:nvPicPr>
          <p:cNvPr id="372747" name="Picture 11"/>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955" b="97891" l="1389" r="98889"/>
                    </a14:imgEffect>
                  </a14:imgLayer>
                </a14:imgProps>
              </a:ext>
              <a:ext uri="{28A0092B-C50C-407E-A947-70E740481C1C}">
                <a14:useLocalDpi xmlns:a14="http://schemas.microsoft.com/office/drawing/2010/main" val="0"/>
              </a:ext>
            </a:extLst>
          </a:blip>
          <a:stretch>
            <a:fillRect/>
          </a:stretch>
        </p:blipFill>
        <p:spPr bwMode="auto">
          <a:xfrm>
            <a:off x="3639300" y="3200400"/>
            <a:ext cx="6126252" cy="2743200"/>
          </a:xfrm>
          <a:prstGeom prst="rect">
            <a:avLst/>
          </a:prstGeom>
          <a:noFill/>
          <a:ln w="9525">
            <a:noFill/>
            <a:miter lim="800000"/>
            <a:headEnd/>
            <a:tailEnd/>
          </a:ln>
        </p:spPr>
      </p:pic>
      <p:sp>
        <p:nvSpPr>
          <p:cNvPr id="12" name="Rectangle 11"/>
          <p:cNvSpPr/>
          <p:nvPr/>
        </p:nvSpPr>
        <p:spPr bwMode="auto">
          <a:xfrm>
            <a:off x="6038850" y="4030678"/>
            <a:ext cx="1447800" cy="846122"/>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3" name="paus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52834" y="6926580"/>
            <a:ext cx="304656" cy="228600"/>
          </a:xfrm>
          <a:prstGeom prst="rect">
            <a:avLst/>
          </a:prstGeom>
        </p:spPr>
      </p:pic>
      <p:pic>
        <p:nvPicPr>
          <p:cNvPr id="3" name="slide 29-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88925" y="2249723"/>
            <a:ext cx="274320" cy="27432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727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274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500"/>
                                  </p:stCondLst>
                                  <p:childTnLst>
                                    <p:set>
                                      <p:cBhvr>
                                        <p:cTn id="11" dur="1" fill="hold">
                                          <p:stCondLst>
                                            <p:cond delay="0"/>
                                          </p:stCondLst>
                                        </p:cTn>
                                        <p:tgtEl>
                                          <p:spTgt spid="372745"/>
                                        </p:tgtEl>
                                        <p:attrNameLst>
                                          <p:attrName>style.visibility</p:attrName>
                                        </p:attrNameLst>
                                      </p:cBhvr>
                                      <p:to>
                                        <p:strVal val="visible"/>
                                      </p:to>
                                    </p:set>
                                    <p:animEffect transition="in" filter="fade">
                                      <p:cBhvr>
                                        <p:cTn id="12" dur="2000"/>
                                        <p:tgtEl>
                                          <p:spTgt spid="372745"/>
                                        </p:tgtEl>
                                      </p:cBhvr>
                                    </p:animEffect>
                                  </p:childTnLst>
                                </p:cTn>
                              </p:par>
                              <p:par>
                                <p:cTn id="13" presetID="10" presetClass="entr" presetSubtype="0" fill="hold" nodeType="withEffect">
                                  <p:stCondLst>
                                    <p:cond delay="500"/>
                                  </p:stCondLst>
                                  <p:childTnLst>
                                    <p:set>
                                      <p:cBhvr>
                                        <p:cTn id="14" dur="1" fill="hold">
                                          <p:stCondLst>
                                            <p:cond delay="0"/>
                                          </p:stCondLst>
                                        </p:cTn>
                                        <p:tgtEl>
                                          <p:spTgt spid="372747"/>
                                        </p:tgtEl>
                                        <p:attrNameLst>
                                          <p:attrName>style.visibility</p:attrName>
                                        </p:attrNameLst>
                                      </p:cBhvr>
                                      <p:to>
                                        <p:strVal val="visible"/>
                                      </p:to>
                                    </p:set>
                                    <p:animEffect transition="in" filter="fade">
                                      <p:cBhvr>
                                        <p:cTn id="15" dur="2000"/>
                                        <p:tgtEl>
                                          <p:spTgt spid="372747"/>
                                        </p:tgtEl>
                                      </p:cBhvr>
                                    </p:animEffect>
                                  </p:childTnLst>
                                </p:cTn>
                              </p:par>
                            </p:childTnLst>
                          </p:cTn>
                        </p:par>
                        <p:par>
                          <p:cTn id="16" fill="hold">
                            <p:stCondLst>
                              <p:cond delay="2500"/>
                            </p:stCondLst>
                            <p:childTnLst>
                              <p:par>
                                <p:cTn id="17" presetID="1" presetClass="mediacall" presetSubtype="0" fill="hold" nodeType="afterEffect">
                                  <p:stCondLst>
                                    <p:cond delay="500"/>
                                  </p:stCondLst>
                                  <p:childTnLst>
                                    <p:cmd type="call" cmd="playFrom(0.0)">
                                      <p:cBhvr>
                                        <p:cTn id="18" dur="5292" fill="hold"/>
                                        <p:tgtEl>
                                          <p:spTgt spid="3"/>
                                        </p:tgtEl>
                                      </p:cBhvr>
                                    </p:cmd>
                                  </p:childTnLst>
                                </p:cTn>
                              </p:par>
                              <p:par>
                                <p:cTn id="19" presetID="10" presetClass="entr" presetSubtype="0" repeatCount="5000" fill="hold" grpId="0" nodeType="withEffect">
                                  <p:stCondLst>
                                    <p:cond delay="2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subTnLst>
                                    <p:set>
                                      <p:cBhvr override="childStyle">
                                        <p:cTn dur="1" fill="hold" display="0" masterRel="sameClick" afterEffect="1">
                                          <p:stCondLst>
                                            <p:cond evt="end" delay="0">
                                              <p:tn val="19"/>
                                            </p:cond>
                                          </p:stCondLst>
                                        </p:cTn>
                                        <p:tgtEl>
                                          <p:spTgt spid="12"/>
                                        </p:tgtEl>
                                        <p:attrNameLst>
                                          <p:attrName>style.visibility</p:attrName>
                                        </p:attrNameLst>
                                      </p:cBhvr>
                                      <p:to>
                                        <p:strVal val="hidden"/>
                                      </p:to>
                                    </p:set>
                                  </p:subTnLst>
                                </p:cTn>
                              </p:par>
                            </p:childTnLst>
                          </p:cTn>
                        </p:par>
                        <p:par>
                          <p:cTn id="22" fill="hold">
                            <p:stCondLst>
                              <p:cond delay="9500"/>
                            </p:stCondLst>
                            <p:childTnLst>
                              <p:par>
                                <p:cTn id="23" presetID="1" presetClass="mediacall" presetSubtype="0" fill="hold" nodeType="afterEffect">
                                  <p:stCondLst>
                                    <p:cond delay="5000"/>
                                  </p:stCondLst>
                                  <p:childTnLst>
                                    <p:cmd type="call" cmd="playFrom(0.0)">
                                      <p:cBhvr>
                                        <p:cTn id="24"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25" fill="hold" display="0">
                  <p:stCondLst>
                    <p:cond delay="indefinite"/>
                  </p:stCondLst>
                  <p:endCondLst>
                    <p:cond evt="onStopAudio" delay="0">
                      <p:tgtEl>
                        <p:sldTgt/>
                      </p:tgtEl>
                    </p:cond>
                  </p:endCondLst>
                </p:cTn>
                <p:tgtEl>
                  <p:spTgt spid="13"/>
                </p:tgtEl>
              </p:cMediaNode>
            </p:audio>
            <p:audio>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372739" grpId="0"/>
      <p:bldP spid="372740" grpId="0"/>
      <p:bldP spid="372745"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0"/>
          </p:nvPr>
        </p:nvSpPr>
        <p:spPr/>
        <p:txBody>
          <a:bodyPr/>
          <a:lstStyle/>
          <a:p>
            <a:pPr>
              <a:defRPr/>
            </a:pPr>
            <a:fld id="{A300ADB9-FF6B-4A2D-9229-1A7158770537}" type="slidenum">
              <a:rPr lang="en-US"/>
              <a:pPr>
                <a:defRPr/>
              </a:pPr>
              <a:t>3</a:t>
            </a:fld>
            <a:endParaRPr lang="en-US" dirty="0"/>
          </a:p>
        </p:txBody>
      </p:sp>
      <p:sp>
        <p:nvSpPr>
          <p:cNvPr id="207877" name="Text Box 5"/>
          <p:cNvSpPr txBox="1">
            <a:spLocks noChangeArrowheads="1"/>
          </p:cNvSpPr>
          <p:nvPr/>
        </p:nvSpPr>
        <p:spPr bwMode="auto">
          <a:xfrm>
            <a:off x="758825" y="1280159"/>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Introduction</a:t>
            </a:r>
          </a:p>
        </p:txBody>
      </p:sp>
      <p:sp>
        <p:nvSpPr>
          <p:cNvPr id="207880" name="Text Box 8"/>
          <p:cNvSpPr txBox="1">
            <a:spLocks noChangeArrowheads="1"/>
          </p:cNvSpPr>
          <p:nvPr/>
        </p:nvSpPr>
        <p:spPr bwMode="auto">
          <a:xfrm>
            <a:off x="1340485" y="4114800"/>
            <a:ext cx="10723880" cy="1508452"/>
          </a:xfrm>
          <a:prstGeom prst="rect">
            <a:avLst/>
          </a:prstGeom>
          <a:noFill/>
          <a:ln w="9525" algn="ctr">
            <a:noFill/>
            <a:miter lim="800000"/>
            <a:headEnd/>
            <a:tailEnd/>
          </a:ln>
          <a:effectLst/>
        </p:spPr>
        <p:txBody>
          <a:bodyPr lIns="101841" tIns="50920" rIns="101841" bIns="50920"/>
          <a:lstStyle/>
          <a:p>
            <a:pPr marL="342900" lvl="1" indent="-342900" fontAlgn="t">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cs typeface="+mn-cs"/>
              </a:rPr>
              <a:t>To apply the proper testing technique</a:t>
            </a:r>
          </a:p>
          <a:p>
            <a:pPr marL="342900" lvl="1" indent="-342900" fontAlgn="t">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cs typeface="+mn-cs"/>
              </a:rPr>
              <a:t>Interpret, evaluate and make a skillful decision leading to the test result</a:t>
            </a:r>
          </a:p>
          <a:p>
            <a:pPr marL="342900" lvl="1" indent="-342900" fontAlgn="t">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cs typeface="+mn-cs"/>
              </a:rPr>
              <a:t>Recognize those areas exhibiting doubtful test results that require either re-testing or assistance in interpretation and evaluation</a:t>
            </a:r>
            <a:endParaRPr lang="en-US" b="1" dirty="0">
              <a:solidFill>
                <a:schemeClr val="tx1"/>
              </a:solidFill>
              <a:effectLst>
                <a:outerShdw blurRad="38100" dist="38100" dir="2700000" algn="tl">
                  <a:srgbClr val="000000"/>
                </a:outerShdw>
              </a:effectLst>
              <a:cs typeface="+mn-cs"/>
            </a:endParaRPr>
          </a:p>
        </p:txBody>
      </p:sp>
      <p:sp>
        <p:nvSpPr>
          <p:cNvPr id="207885" name="Text Box 13"/>
          <p:cNvSpPr txBox="1">
            <a:spLocks noChangeArrowheads="1"/>
          </p:cNvSpPr>
          <p:nvPr/>
        </p:nvSpPr>
        <p:spPr bwMode="auto">
          <a:xfrm>
            <a:off x="1340485" y="3108961"/>
            <a:ext cx="10723880"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purpose of this training is to present essential knowledge of ultrasonic testing and the testing equipment relevant to ultrasonic case depth testing required by system operator personnel to enable them:</a:t>
            </a:r>
          </a:p>
        </p:txBody>
      </p:sp>
      <p:sp>
        <p:nvSpPr>
          <p:cNvPr id="207879" name="Text Box 7"/>
          <p:cNvSpPr txBox="1">
            <a:spLocks noChangeArrowheads="1"/>
          </p:cNvSpPr>
          <p:nvPr/>
        </p:nvSpPr>
        <p:spPr bwMode="auto">
          <a:xfrm>
            <a:off x="1340485" y="1828800"/>
            <a:ext cx="10723880" cy="933831"/>
          </a:xfrm>
          <a:prstGeom prst="rect">
            <a:avLst/>
          </a:prstGeom>
          <a:noFill/>
          <a:ln w="9525" algn="ctr">
            <a:noFill/>
            <a:miter lim="800000"/>
            <a:headEnd/>
            <a:tailEnd/>
          </a:ln>
          <a:effectLst/>
        </p:spPr>
        <p:txBody>
          <a:bodyPr wrap="square"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complexity and expense of today’s machines, equipment and tools dictate the use of fabrication and testing procedures that will ensure maximum reliability.  Nondestructive testing provides many of these procedures.</a:t>
            </a:r>
          </a:p>
        </p:txBody>
      </p:sp>
      <p:pic>
        <p:nvPicPr>
          <p:cNvPr id="16" nam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rcRect/>
          <a:stretch>
            <a:fillRect/>
          </a:stretch>
        </p:blipFill>
        <p:spPr bwMode="auto">
          <a:xfrm>
            <a:off x="12734186" y="1650209"/>
            <a:ext cx="406208" cy="295835"/>
          </a:xfrm>
          <a:prstGeom prst="rect">
            <a:avLst/>
          </a:prstGeom>
          <a:noFill/>
          <a:ln w="9525">
            <a:noFill/>
            <a:miter lim="800000"/>
            <a:headEnd/>
            <a:tailEnd/>
          </a:ln>
        </p:spPr>
      </p:pic>
      <p:pic>
        <p:nvPicPr>
          <p:cNvPr id="20" name="3-5.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cstate="print"/>
          <a:srcRect/>
          <a:stretch>
            <a:fillRect/>
          </a:stretch>
        </p:blipFill>
        <p:spPr bwMode="auto">
          <a:xfrm>
            <a:off x="12734186" y="5103161"/>
            <a:ext cx="406208" cy="295835"/>
          </a:xfrm>
          <a:prstGeom prst="rect">
            <a:avLst/>
          </a:prstGeom>
          <a:noFill/>
          <a:ln w="9525">
            <a:noFill/>
            <a:miter lim="800000"/>
            <a:headEnd/>
            <a:tailEnd/>
          </a:ln>
        </p:spPr>
      </p:pic>
      <p:pic>
        <p:nvPicPr>
          <p:cNvPr id="21" name="3-6.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rcRect/>
          <a:stretch>
            <a:fillRect/>
          </a:stretch>
        </p:blipFill>
        <p:spPr bwMode="auto">
          <a:xfrm>
            <a:off x="12734186" y="5546914"/>
            <a:ext cx="406208" cy="295835"/>
          </a:xfrm>
          <a:prstGeom prst="rect">
            <a:avLst/>
          </a:prstGeom>
          <a:noFill/>
          <a:ln w="9525">
            <a:noFill/>
            <a:miter lim="800000"/>
            <a:headEnd/>
            <a:tailEnd/>
          </a:ln>
        </p:spPr>
      </p:pic>
      <p:pic>
        <p:nvPicPr>
          <p:cNvPr id="22" name="slide 3-2.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cstate="print"/>
          <a:srcRect/>
          <a:stretch>
            <a:fillRect/>
          </a:stretch>
        </p:blipFill>
        <p:spPr bwMode="auto">
          <a:xfrm>
            <a:off x="12734186" y="2107829"/>
            <a:ext cx="406208" cy="295835"/>
          </a:xfrm>
          <a:prstGeom prst="rect">
            <a:avLst/>
          </a:prstGeom>
          <a:noFill/>
          <a:ln w="9525">
            <a:noFill/>
            <a:miter lim="800000"/>
            <a:headEnd/>
            <a:tailEnd/>
          </a:ln>
        </p:spPr>
      </p:pic>
      <p:pic>
        <p:nvPicPr>
          <p:cNvPr id="23" name="slide 3-3.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cstate="print"/>
          <a:srcRect/>
          <a:stretch>
            <a:fillRect/>
          </a:stretch>
        </p:blipFill>
        <p:spPr bwMode="auto">
          <a:xfrm>
            <a:off x="12734186" y="3368209"/>
            <a:ext cx="406208" cy="295835"/>
          </a:xfrm>
          <a:prstGeom prst="rect">
            <a:avLst/>
          </a:prstGeom>
          <a:noFill/>
          <a:ln w="9525">
            <a:noFill/>
            <a:miter lim="800000"/>
            <a:headEnd/>
            <a:tailEnd/>
          </a:ln>
        </p:spPr>
      </p:pic>
      <p:pic>
        <p:nvPicPr>
          <p:cNvPr id="24" name="slide 3-4.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cstate="print"/>
          <a:srcRect/>
          <a:stretch>
            <a:fillRect/>
          </a:stretch>
        </p:blipFill>
        <p:spPr bwMode="auto">
          <a:xfrm>
            <a:off x="12734186" y="4659407"/>
            <a:ext cx="406208" cy="295835"/>
          </a:xfrm>
          <a:prstGeom prst="rect">
            <a:avLst/>
          </a:prstGeom>
          <a:noFill/>
          <a:ln w="9525">
            <a:noFill/>
            <a:miter lim="800000"/>
            <a:headEnd/>
            <a:tailEnd/>
          </a:ln>
        </p:spPr>
      </p:pic>
      <p:pic>
        <p:nvPicPr>
          <p:cNvPr id="17" name="pause.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787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500"/>
                                  </p:stCondLst>
                                  <p:childTnLst>
                                    <p:cmd type="call" cmd="playFrom(0.0)">
                                      <p:cBhvr>
                                        <p:cTn id="9" dur="741" fill="hold"/>
                                        <p:tgtEl>
                                          <p:spTgt spid="16"/>
                                        </p:tgtEl>
                                      </p:cBhvr>
                                    </p:cmd>
                                  </p:childTnLst>
                                </p:cTn>
                              </p:par>
                            </p:childTnLst>
                          </p:cTn>
                        </p:par>
                        <p:par>
                          <p:cTn id="10" fill="hold">
                            <p:stCondLst>
                              <p:cond delay="1241"/>
                            </p:stCondLst>
                            <p:childTnLst>
                              <p:par>
                                <p:cTn id="11" presetID="10" presetClass="entr" presetSubtype="0" fill="hold" grpId="0" nodeType="afterEffect">
                                  <p:stCondLst>
                                    <p:cond delay="0"/>
                                  </p:stCondLst>
                                  <p:childTnLst>
                                    <p:set>
                                      <p:cBhvr>
                                        <p:cTn id="12" dur="1" fill="hold">
                                          <p:stCondLst>
                                            <p:cond delay="0"/>
                                          </p:stCondLst>
                                        </p:cTn>
                                        <p:tgtEl>
                                          <p:spTgt spid="207879"/>
                                        </p:tgtEl>
                                        <p:attrNameLst>
                                          <p:attrName>style.visibility</p:attrName>
                                        </p:attrNameLst>
                                      </p:cBhvr>
                                      <p:to>
                                        <p:strVal val="visible"/>
                                      </p:to>
                                    </p:set>
                                    <p:animEffect transition="in" filter="fade">
                                      <p:cBhvr>
                                        <p:cTn id="13" dur="2000"/>
                                        <p:tgtEl>
                                          <p:spTgt spid="207879"/>
                                        </p:tgtEl>
                                      </p:cBhvr>
                                    </p:animEffect>
                                  </p:childTnLst>
                                </p:cTn>
                              </p:par>
                            </p:childTnLst>
                          </p:cTn>
                        </p:par>
                        <p:par>
                          <p:cTn id="14" fill="hold">
                            <p:stCondLst>
                              <p:cond delay="3241"/>
                            </p:stCondLst>
                            <p:childTnLst>
                              <p:par>
                                <p:cTn id="15" presetID="1" presetClass="mediacall" presetSubtype="0" fill="hold" nodeType="afterEffect">
                                  <p:stCondLst>
                                    <p:cond delay="500"/>
                                  </p:stCondLst>
                                  <p:childTnLst>
                                    <p:cmd type="call" cmd="playFrom(0.0)">
                                      <p:cBhvr>
                                        <p:cTn id="16" dur="13698" fill="hold"/>
                                        <p:tgtEl>
                                          <p:spTgt spid="22"/>
                                        </p:tgtEl>
                                      </p:cBhvr>
                                    </p:cmd>
                                  </p:childTnLst>
                                </p:cTn>
                              </p:par>
                            </p:childTnLst>
                          </p:cTn>
                        </p:par>
                        <p:par>
                          <p:cTn id="17" fill="hold">
                            <p:stCondLst>
                              <p:cond delay="17439"/>
                            </p:stCondLst>
                            <p:childTnLst>
                              <p:par>
                                <p:cTn id="18" presetID="10" presetClass="entr" presetSubtype="0" fill="hold" grpId="0" nodeType="afterEffect">
                                  <p:stCondLst>
                                    <p:cond delay="500"/>
                                  </p:stCondLst>
                                  <p:childTnLst>
                                    <p:set>
                                      <p:cBhvr>
                                        <p:cTn id="19" dur="1" fill="hold">
                                          <p:stCondLst>
                                            <p:cond delay="0"/>
                                          </p:stCondLst>
                                        </p:cTn>
                                        <p:tgtEl>
                                          <p:spTgt spid="207885"/>
                                        </p:tgtEl>
                                        <p:attrNameLst>
                                          <p:attrName>style.visibility</p:attrName>
                                        </p:attrNameLst>
                                      </p:cBhvr>
                                      <p:to>
                                        <p:strVal val="visible"/>
                                      </p:to>
                                    </p:set>
                                    <p:animEffect transition="in" filter="fade">
                                      <p:cBhvr>
                                        <p:cTn id="20" dur="2000"/>
                                        <p:tgtEl>
                                          <p:spTgt spid="207885"/>
                                        </p:tgtEl>
                                      </p:cBhvr>
                                    </p:animEffect>
                                  </p:childTnLst>
                                </p:cTn>
                              </p:par>
                            </p:childTnLst>
                          </p:cTn>
                        </p:par>
                        <p:par>
                          <p:cTn id="21" fill="hold">
                            <p:stCondLst>
                              <p:cond delay="19939"/>
                            </p:stCondLst>
                            <p:childTnLst>
                              <p:par>
                                <p:cTn id="22" presetID="1" presetClass="mediacall" presetSubtype="0" fill="hold" nodeType="afterEffect">
                                  <p:stCondLst>
                                    <p:cond delay="500"/>
                                  </p:stCondLst>
                                  <p:childTnLst>
                                    <p:cmd type="call" cmd="playFrom(0.0)">
                                      <p:cBhvr>
                                        <p:cTn id="23" dur="11888" fill="hold"/>
                                        <p:tgtEl>
                                          <p:spTgt spid="23"/>
                                        </p:tgtEl>
                                      </p:cBhvr>
                                    </p:cmd>
                                  </p:childTnLst>
                                </p:cTn>
                              </p:par>
                              <p:par>
                                <p:cTn id="24" presetID="10" presetClass="entr" presetSubtype="0" fill="hold" nodeType="withEffect">
                                  <p:stCondLst>
                                    <p:cond delay="12000"/>
                                  </p:stCondLst>
                                  <p:childTnLst>
                                    <p:set>
                                      <p:cBhvr>
                                        <p:cTn id="25" dur="1" fill="hold">
                                          <p:stCondLst>
                                            <p:cond delay="0"/>
                                          </p:stCondLst>
                                        </p:cTn>
                                        <p:tgtEl>
                                          <p:spTgt spid="207880">
                                            <p:txEl>
                                              <p:pRg st="0" end="0"/>
                                            </p:txEl>
                                          </p:spTgt>
                                        </p:tgtEl>
                                        <p:attrNameLst>
                                          <p:attrName>style.visibility</p:attrName>
                                        </p:attrNameLst>
                                      </p:cBhvr>
                                      <p:to>
                                        <p:strVal val="visible"/>
                                      </p:to>
                                    </p:set>
                                    <p:animEffect transition="in" filter="fade">
                                      <p:cBhvr>
                                        <p:cTn id="26" dur="2000"/>
                                        <p:tgtEl>
                                          <p:spTgt spid="207880">
                                            <p:txEl>
                                              <p:pRg st="0" end="0"/>
                                            </p:txEl>
                                          </p:spTgt>
                                        </p:tgtEl>
                                      </p:cBhvr>
                                    </p:animEffect>
                                  </p:childTnLst>
                                </p:cTn>
                              </p:par>
                            </p:childTnLst>
                          </p:cTn>
                        </p:par>
                        <p:par>
                          <p:cTn id="27" fill="hold">
                            <p:stCondLst>
                              <p:cond delay="33939"/>
                            </p:stCondLst>
                            <p:childTnLst>
                              <p:par>
                                <p:cTn id="28" presetID="1" presetClass="mediacall" presetSubtype="0" fill="hold" nodeType="afterEffect">
                                  <p:stCondLst>
                                    <p:cond delay="500"/>
                                  </p:stCondLst>
                                  <p:childTnLst>
                                    <p:cmd type="call" cmd="playFrom(0.0)">
                                      <p:cBhvr>
                                        <p:cTn id="29" dur="2135" fill="hold"/>
                                        <p:tgtEl>
                                          <p:spTgt spid="24"/>
                                        </p:tgtEl>
                                      </p:cBhvr>
                                    </p:cmd>
                                  </p:childTnLst>
                                </p:cTn>
                              </p:par>
                            </p:childTnLst>
                          </p:cTn>
                        </p:par>
                        <p:par>
                          <p:cTn id="30" fill="hold">
                            <p:stCondLst>
                              <p:cond delay="36574"/>
                            </p:stCondLst>
                            <p:childTnLst>
                              <p:par>
                                <p:cTn id="31" presetID="10" presetClass="entr" presetSubtype="0" fill="hold" nodeType="afterEffect">
                                  <p:stCondLst>
                                    <p:cond delay="1000"/>
                                  </p:stCondLst>
                                  <p:childTnLst>
                                    <p:set>
                                      <p:cBhvr>
                                        <p:cTn id="32" dur="1" fill="hold">
                                          <p:stCondLst>
                                            <p:cond delay="0"/>
                                          </p:stCondLst>
                                        </p:cTn>
                                        <p:tgtEl>
                                          <p:spTgt spid="207880">
                                            <p:txEl>
                                              <p:pRg st="1" end="1"/>
                                            </p:txEl>
                                          </p:spTgt>
                                        </p:tgtEl>
                                        <p:attrNameLst>
                                          <p:attrName>style.visibility</p:attrName>
                                        </p:attrNameLst>
                                      </p:cBhvr>
                                      <p:to>
                                        <p:strVal val="visible"/>
                                      </p:to>
                                    </p:set>
                                    <p:animEffect transition="in" filter="fade">
                                      <p:cBhvr>
                                        <p:cTn id="33" dur="2000"/>
                                        <p:tgtEl>
                                          <p:spTgt spid="207880">
                                            <p:txEl>
                                              <p:pRg st="1" end="1"/>
                                            </p:txEl>
                                          </p:spTgt>
                                        </p:tgtEl>
                                      </p:cBhvr>
                                    </p:animEffect>
                                  </p:childTnLst>
                                </p:cTn>
                              </p:par>
                            </p:childTnLst>
                          </p:cTn>
                        </p:par>
                        <p:par>
                          <p:cTn id="34" fill="hold">
                            <p:stCondLst>
                              <p:cond delay="39574"/>
                            </p:stCondLst>
                            <p:childTnLst>
                              <p:par>
                                <p:cTn id="35" presetID="1" presetClass="mediacall" presetSubtype="0" fill="hold" nodeType="afterEffect">
                                  <p:stCondLst>
                                    <p:cond delay="500"/>
                                  </p:stCondLst>
                                  <p:childTnLst>
                                    <p:cmd type="call" cmd="playFrom(0.0)">
                                      <p:cBhvr>
                                        <p:cTn id="36" dur="5107" fill="hold"/>
                                        <p:tgtEl>
                                          <p:spTgt spid="20"/>
                                        </p:tgtEl>
                                      </p:cBhvr>
                                    </p:cmd>
                                  </p:childTnLst>
                                </p:cTn>
                              </p:par>
                            </p:childTnLst>
                          </p:cTn>
                        </p:par>
                        <p:par>
                          <p:cTn id="37" fill="hold">
                            <p:stCondLst>
                              <p:cond delay="45181"/>
                            </p:stCondLst>
                            <p:childTnLst>
                              <p:par>
                                <p:cTn id="38" presetID="10" presetClass="entr" presetSubtype="0" fill="hold" nodeType="afterEffect">
                                  <p:stCondLst>
                                    <p:cond delay="500"/>
                                  </p:stCondLst>
                                  <p:childTnLst>
                                    <p:set>
                                      <p:cBhvr>
                                        <p:cTn id="39" dur="1" fill="hold">
                                          <p:stCondLst>
                                            <p:cond delay="0"/>
                                          </p:stCondLst>
                                        </p:cTn>
                                        <p:tgtEl>
                                          <p:spTgt spid="207880">
                                            <p:txEl>
                                              <p:pRg st="2" end="2"/>
                                            </p:txEl>
                                          </p:spTgt>
                                        </p:tgtEl>
                                        <p:attrNameLst>
                                          <p:attrName>style.visibility</p:attrName>
                                        </p:attrNameLst>
                                      </p:cBhvr>
                                      <p:to>
                                        <p:strVal val="visible"/>
                                      </p:to>
                                    </p:set>
                                    <p:animEffect transition="in" filter="fade">
                                      <p:cBhvr>
                                        <p:cTn id="40" dur="2000"/>
                                        <p:tgtEl>
                                          <p:spTgt spid="207880">
                                            <p:txEl>
                                              <p:pRg st="2" end="2"/>
                                            </p:txEl>
                                          </p:spTgt>
                                        </p:tgtEl>
                                      </p:cBhvr>
                                    </p:animEffect>
                                  </p:childTnLst>
                                </p:cTn>
                              </p:par>
                            </p:childTnLst>
                          </p:cTn>
                        </p:par>
                        <p:par>
                          <p:cTn id="41" fill="hold">
                            <p:stCondLst>
                              <p:cond delay="47681"/>
                            </p:stCondLst>
                            <p:childTnLst>
                              <p:par>
                                <p:cTn id="42" presetID="1" presetClass="mediacall" presetSubtype="0" fill="hold" nodeType="afterEffect">
                                  <p:stCondLst>
                                    <p:cond delay="500"/>
                                  </p:stCondLst>
                                  <p:childTnLst>
                                    <p:cmd type="call" cmd="playFrom(0.0)">
                                      <p:cBhvr>
                                        <p:cTn id="43" dur="7754" fill="hold"/>
                                        <p:tgtEl>
                                          <p:spTgt spid="21"/>
                                        </p:tgtEl>
                                      </p:cBhvr>
                                    </p:cmd>
                                  </p:childTnLst>
                                </p:cTn>
                              </p:par>
                            </p:childTnLst>
                          </p:cTn>
                        </p:par>
                        <p:par>
                          <p:cTn id="44" fill="hold">
                            <p:stCondLst>
                              <p:cond delay="55935"/>
                            </p:stCondLst>
                            <p:childTnLst>
                              <p:par>
                                <p:cTn id="45" presetID="1" presetClass="mediacall" presetSubtype="0" fill="hold" nodeType="afterEffect">
                                  <p:stCondLst>
                                    <p:cond delay="5000"/>
                                  </p:stCondLst>
                                  <p:childTnLst>
                                    <p:cmd type="call" cmd="playFrom(0.0)">
                                      <p:cBhvr>
                                        <p:cTn id="46"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audio>
              <p:cMediaNode vol="80000" showWhenStopped="0">
                <p:cTn id="49"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audio>
              <p:cMediaNode vol="80000" showWhenStopped="0">
                <p:cTn id="50"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audio>
              <p:cMediaNode vol="80000" showWhenStopped="0">
                <p:cTn id="51"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audio>
              <p:cMediaNode vol="80000" showWhenStopped="0">
                <p:cTn id="52" fill="hold" display="0">
                  <p:stCondLst>
                    <p:cond delay="indefinite"/>
                  </p:stCondLst>
                  <p:endCondLst>
                    <p:cond evt="onNext" delay="0">
                      <p:tgtEl>
                        <p:sldTgt/>
                      </p:tgtEl>
                    </p:cond>
                    <p:cond evt="onPrev" delay="0">
                      <p:tgtEl>
                        <p:sldTgt/>
                      </p:tgtEl>
                    </p:cond>
                    <p:cond evt="onStopAudio" delay="0">
                      <p:tgtEl>
                        <p:sldTgt/>
                      </p:tgtEl>
                    </p:cond>
                  </p:endCondLst>
                </p:cTn>
                <p:tgtEl>
                  <p:spTgt spid="24"/>
                </p:tgtEl>
              </p:cMediaNode>
            </p:audio>
            <p:audio>
              <p:cMediaNode vol="80000" mute="1" showWhenStopped="0">
                <p:cTn id="53" fill="hold" display="0">
                  <p:stCondLst>
                    <p:cond delay="indefinite"/>
                  </p:stCondLst>
                  <p:endCondLst>
                    <p:cond evt="onStopAudio" delay="0">
                      <p:tgtEl>
                        <p:sldTgt/>
                      </p:tgtEl>
                    </p:cond>
                  </p:endCondLst>
                </p:cTn>
                <p:tgtEl>
                  <p:spTgt spid="17"/>
                </p:tgtEl>
              </p:cMediaNode>
            </p:audio>
          </p:childTnLst>
        </p:cTn>
      </p:par>
    </p:tnLst>
    <p:bldLst>
      <p:bldP spid="207877" grpId="0"/>
      <p:bldP spid="207885" grpId="0"/>
      <p:bldP spid="2078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E877BA70-560B-473F-958B-F638FE00D40F}" type="slidenum">
              <a:rPr lang="en-US"/>
              <a:pPr>
                <a:defRPr/>
              </a:pPr>
              <a:t>30</a:t>
            </a:fld>
            <a:endParaRPr lang="en-US" dirty="0"/>
          </a:p>
        </p:txBody>
      </p:sp>
      <p:sp>
        <p:nvSpPr>
          <p:cNvPr id="36557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6249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Test Instrument</a:t>
            </a:r>
          </a:p>
        </p:txBody>
      </p:sp>
      <p:sp>
        <p:nvSpPr>
          <p:cNvPr id="36250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Ultrasonic Components</a:t>
            </a:r>
          </a:p>
        </p:txBody>
      </p:sp>
      <p:sp>
        <p:nvSpPr>
          <p:cNvPr id="362501" name="Text Box 5"/>
          <p:cNvSpPr txBox="1">
            <a:spLocks noChangeArrowheads="1"/>
          </p:cNvSpPr>
          <p:nvPr/>
        </p:nvSpPr>
        <p:spPr bwMode="auto">
          <a:xfrm>
            <a:off x="1341333" y="2377441"/>
            <a:ext cx="10722187" cy="379833"/>
          </a:xfrm>
          <a:prstGeom prst="rect">
            <a:avLst/>
          </a:prstGeom>
          <a:noFill/>
          <a:ln w="9525" algn="ctr">
            <a:noFill/>
            <a:miter lim="800000"/>
            <a:headEnd/>
            <a:tailEnd/>
          </a:ln>
          <a:effectLst/>
        </p:spPr>
        <p:txBody>
          <a:bodyPr lIns="101841" tIns="50920" rIns="101841" bIns="50920">
            <a:spAutoFit/>
          </a:bodyPr>
          <a:lstStyle/>
          <a:p>
            <a:pPr algn="ctr">
              <a:defRPr/>
            </a:pPr>
            <a:r>
              <a:rPr lang="en-US" dirty="0">
                <a:solidFill>
                  <a:schemeClr val="tx1"/>
                </a:solidFill>
                <a:effectLst>
                  <a:outerShdw blurRad="38100" dist="38100" dir="2700000" algn="tl">
                    <a:srgbClr val="000000"/>
                  </a:outerShdw>
                </a:effectLst>
                <a:cs typeface="+mn-cs"/>
              </a:rPr>
              <a:t>Pulser/Receiver Board – Transmits and Receives UT (analog) Data </a:t>
            </a:r>
          </a:p>
        </p:txBody>
      </p:sp>
      <p:sp>
        <p:nvSpPr>
          <p:cNvPr id="36250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6250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62506" name="Picture 10" descr="P-R Board"/>
          <p:cNvPicPr>
            <a:picLocks noChangeAspect="1" noChangeArrowheads="1"/>
          </p:cNvPicPr>
          <p:nvPr/>
        </p:nvPicPr>
        <p:blipFill>
          <a:blip r:embed="rId9" cstate="print">
            <a:clrChange>
              <a:clrFrom>
                <a:srgbClr val="E61C2C"/>
              </a:clrFrom>
              <a:clrTo>
                <a:srgbClr val="E61C2C">
                  <a:alpha val="0"/>
                </a:srgbClr>
              </a:clrTo>
            </a:clrChange>
          </a:blip>
          <a:srcRect/>
          <a:stretch>
            <a:fillRect/>
          </a:stretch>
        </p:blipFill>
        <p:spPr bwMode="auto">
          <a:xfrm>
            <a:off x="4038529" y="3086100"/>
            <a:ext cx="5327794" cy="3383280"/>
          </a:xfrm>
          <a:prstGeom prst="rect">
            <a:avLst/>
          </a:prstGeom>
          <a:noFill/>
          <a:ln w="9525">
            <a:noFill/>
            <a:miter lim="800000"/>
            <a:headEnd/>
            <a:tailEnd/>
          </a:ln>
        </p:spPr>
      </p:pic>
      <p:pic>
        <p:nvPicPr>
          <p:cNvPr id="10" name="slide 3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3328148"/>
            <a:ext cx="406208" cy="295835"/>
          </a:xfrm>
          <a:prstGeom prst="rect">
            <a:avLst/>
          </a:prstGeom>
          <a:noFill/>
          <a:ln w="9525">
            <a:noFill/>
            <a:miter lim="800000"/>
            <a:headEnd/>
            <a:tailEnd/>
          </a:ln>
        </p:spPr>
      </p:pic>
      <p:pic>
        <p:nvPicPr>
          <p:cNvPr id="12" name="slide 30-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92435" y="1878964"/>
            <a:ext cx="406208" cy="304800"/>
          </a:xfrm>
          <a:prstGeom prst="rect">
            <a:avLst/>
          </a:prstGeom>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249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62500"/>
                                        </p:tgtEl>
                                        <p:attrNameLst>
                                          <p:attrName>style.visibility</p:attrName>
                                        </p:attrNameLst>
                                      </p:cBhvr>
                                      <p:to>
                                        <p:strVal val="visible"/>
                                      </p:to>
                                    </p:set>
                                    <p:animEffect transition="in" filter="fade">
                                      <p:cBhvr>
                                        <p:cTn id="10" dur="2000"/>
                                        <p:tgtEl>
                                          <p:spTgt spid="36250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84" fill="hold"/>
                                        <p:tgtEl>
                                          <p:spTgt spid="12"/>
                                        </p:tgtEl>
                                      </p:cBhvr>
                                    </p:cmd>
                                  </p:childTnLst>
                                </p:cTn>
                              </p:par>
                            </p:childTnLst>
                          </p:cTn>
                        </p:par>
                        <p:par>
                          <p:cTn id="14" fill="hold">
                            <p:stCondLst>
                              <p:cond delay="3984"/>
                            </p:stCondLst>
                            <p:childTnLst>
                              <p:par>
                                <p:cTn id="15" presetID="10" presetClass="entr" presetSubtype="0" fill="hold" nodeType="afterEffect">
                                  <p:stCondLst>
                                    <p:cond delay="500"/>
                                  </p:stCondLst>
                                  <p:childTnLst>
                                    <p:set>
                                      <p:cBhvr>
                                        <p:cTn id="16" dur="1" fill="hold">
                                          <p:stCondLst>
                                            <p:cond delay="0"/>
                                          </p:stCondLst>
                                        </p:cTn>
                                        <p:tgtEl>
                                          <p:spTgt spid="362501">
                                            <p:txEl>
                                              <p:pRg st="0" end="0"/>
                                            </p:txEl>
                                          </p:spTgt>
                                        </p:tgtEl>
                                        <p:attrNameLst>
                                          <p:attrName>style.visibility</p:attrName>
                                        </p:attrNameLst>
                                      </p:cBhvr>
                                      <p:to>
                                        <p:strVal val="visible"/>
                                      </p:to>
                                    </p:set>
                                    <p:animEffect transition="in" filter="fade">
                                      <p:cBhvr>
                                        <p:cTn id="17" dur="2000"/>
                                        <p:tgtEl>
                                          <p:spTgt spid="362501">
                                            <p:txEl>
                                              <p:pRg st="0" end="0"/>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362506"/>
                                        </p:tgtEl>
                                        <p:attrNameLst>
                                          <p:attrName>style.visibility</p:attrName>
                                        </p:attrNameLst>
                                      </p:cBhvr>
                                      <p:to>
                                        <p:strVal val="visible"/>
                                      </p:to>
                                    </p:set>
                                    <p:animEffect transition="in" filter="fade">
                                      <p:cBhvr>
                                        <p:cTn id="20" dur="2000"/>
                                        <p:tgtEl>
                                          <p:spTgt spid="362506"/>
                                        </p:tgtEl>
                                      </p:cBhvr>
                                    </p:animEffect>
                                  </p:childTnLst>
                                </p:cTn>
                              </p:par>
                            </p:childTnLst>
                          </p:cTn>
                        </p:par>
                        <p:par>
                          <p:cTn id="21" fill="hold">
                            <p:stCondLst>
                              <p:cond delay="6484"/>
                            </p:stCondLst>
                            <p:childTnLst>
                              <p:par>
                                <p:cTn id="22" presetID="1" presetClass="mediacall" presetSubtype="0" fill="hold" nodeType="afterEffect">
                                  <p:stCondLst>
                                    <p:cond delay="500"/>
                                  </p:stCondLst>
                                  <p:childTnLst>
                                    <p:cmd type="call" cmd="playFrom(0.0)">
                                      <p:cBhvr>
                                        <p:cTn id="23" dur="8033" fill="hold"/>
                                        <p:tgtEl>
                                          <p:spTgt spid="10"/>
                                        </p:tgtEl>
                                      </p:cBhvr>
                                    </p:cmd>
                                  </p:childTnLst>
                                </p:cTn>
                              </p:par>
                            </p:childTnLst>
                          </p:cTn>
                        </p:par>
                        <p:par>
                          <p:cTn id="24" fill="hold">
                            <p:stCondLst>
                              <p:cond delay="15017"/>
                            </p:stCondLst>
                            <p:childTnLst>
                              <p:par>
                                <p:cTn id="25" presetID="1" presetClass="mediacall" presetSubtype="0" fill="hold" nodeType="afterEffect">
                                  <p:stCondLst>
                                    <p:cond delay="5000"/>
                                  </p:stCondLst>
                                  <p:childTnLst>
                                    <p:cmd type="call" cmd="playFrom(0.0)">
                                      <p:cBhvr>
                                        <p:cTn id="26"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9" fill="hold" display="0">
                  <p:stCondLst>
                    <p:cond delay="indefinite"/>
                  </p:stCondLst>
                  <p:endCondLst>
                    <p:cond evt="onStopAudio" delay="0">
                      <p:tgtEl>
                        <p:sldTgt/>
                      </p:tgtEl>
                    </p:cond>
                  </p:endCondLst>
                </p:cTn>
                <p:tgtEl>
                  <p:spTgt spid="13"/>
                </p:tgtEl>
              </p:cMediaNode>
            </p:audio>
          </p:childTnLst>
        </p:cTn>
      </p:par>
    </p:tnLst>
    <p:bldLst>
      <p:bldP spid="362499" grpId="0"/>
      <p:bldP spid="3625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D4971831-9650-4813-AF57-5C97F9D3D28F}" type="slidenum">
              <a:rPr lang="en-US"/>
              <a:pPr>
                <a:defRPr/>
              </a:pPr>
              <a:t>31</a:t>
            </a:fld>
            <a:endParaRPr lang="en-US" dirty="0"/>
          </a:p>
        </p:txBody>
      </p:sp>
      <p:sp>
        <p:nvSpPr>
          <p:cNvPr id="36761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58403"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Test Instrument</a:t>
            </a:r>
          </a:p>
        </p:txBody>
      </p:sp>
      <p:sp>
        <p:nvSpPr>
          <p:cNvPr id="35840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Ultrasonic </a:t>
            </a:r>
            <a:r>
              <a:rPr lang="en-US" sz="2200" i="1" dirty="0" smtClean="0">
                <a:solidFill>
                  <a:schemeClr val="tx1"/>
                </a:solidFill>
                <a:effectLst>
                  <a:outerShdw blurRad="38100" dist="38100" dir="2700000" algn="tl">
                    <a:srgbClr val="000000"/>
                  </a:outerShdw>
                </a:effectLst>
                <a:cs typeface="+mn-cs"/>
              </a:rPr>
              <a:t>Components</a:t>
            </a:r>
            <a:endParaRPr lang="en-US" sz="2200" i="1" dirty="0">
              <a:solidFill>
                <a:schemeClr val="tx1"/>
              </a:solidFill>
              <a:effectLst>
                <a:outerShdw blurRad="38100" dist="38100" dir="2700000" algn="tl">
                  <a:srgbClr val="000000"/>
                </a:outerShdw>
              </a:effectLst>
              <a:cs typeface="+mn-cs"/>
            </a:endParaRPr>
          </a:p>
        </p:txBody>
      </p:sp>
      <p:sp>
        <p:nvSpPr>
          <p:cNvPr id="358405" name="Text Box 5"/>
          <p:cNvSpPr txBox="1">
            <a:spLocks noChangeArrowheads="1"/>
          </p:cNvSpPr>
          <p:nvPr/>
        </p:nvSpPr>
        <p:spPr bwMode="auto">
          <a:xfrm>
            <a:off x="1341333" y="2377441"/>
            <a:ext cx="10722187" cy="379833"/>
          </a:xfrm>
          <a:prstGeom prst="rect">
            <a:avLst/>
          </a:prstGeom>
          <a:noFill/>
          <a:ln w="9525" algn="ctr">
            <a:noFill/>
            <a:miter lim="800000"/>
            <a:headEnd/>
            <a:tailEnd/>
          </a:ln>
          <a:effectLst/>
        </p:spPr>
        <p:txBody>
          <a:bodyPr lIns="101841" tIns="50920" rIns="101841" bIns="50920">
            <a:spAutoFit/>
          </a:bodyPr>
          <a:lstStyle/>
          <a:p>
            <a:pPr algn="ctr">
              <a:defRPr/>
            </a:pPr>
            <a:r>
              <a:rPr lang="en-US" dirty="0">
                <a:solidFill>
                  <a:schemeClr val="tx1"/>
                </a:solidFill>
                <a:effectLst>
                  <a:outerShdw blurRad="38100" dist="38100" dir="2700000" algn="tl">
                    <a:srgbClr val="000000"/>
                  </a:outerShdw>
                </a:effectLst>
                <a:cs typeface="+mn-cs"/>
              </a:rPr>
              <a:t>A/D Board – Converts UT (analog) Data to Digital Data </a:t>
            </a:r>
          </a:p>
        </p:txBody>
      </p:sp>
      <p:sp>
        <p:nvSpPr>
          <p:cNvPr id="35840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5840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58408" name="Picture 8" descr="A-D Board"/>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837782" y="3086100"/>
            <a:ext cx="5726472" cy="3383280"/>
          </a:xfrm>
          <a:prstGeom prst="rect">
            <a:avLst/>
          </a:prstGeom>
          <a:noFill/>
          <a:ln w="9525">
            <a:noFill/>
            <a:miter lim="800000"/>
            <a:headEnd/>
            <a:tailEnd/>
          </a:ln>
        </p:spPr>
      </p:pic>
      <p:pic>
        <p:nvPicPr>
          <p:cNvPr id="10" name="slide 3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12643212" y="3439086"/>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84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04"/>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500"/>
                                  </p:stCondLst>
                                  <p:childTnLst>
                                    <p:set>
                                      <p:cBhvr>
                                        <p:cTn id="11" dur="1" fill="hold">
                                          <p:stCondLst>
                                            <p:cond delay="0"/>
                                          </p:stCondLst>
                                        </p:cTn>
                                        <p:tgtEl>
                                          <p:spTgt spid="358405"/>
                                        </p:tgtEl>
                                        <p:attrNameLst>
                                          <p:attrName>style.visibility</p:attrName>
                                        </p:attrNameLst>
                                      </p:cBhvr>
                                      <p:to>
                                        <p:strVal val="visible"/>
                                      </p:to>
                                    </p:set>
                                    <p:animEffect transition="in" filter="fade">
                                      <p:cBhvr>
                                        <p:cTn id="12" dur="2000"/>
                                        <p:tgtEl>
                                          <p:spTgt spid="358405"/>
                                        </p:tgtEl>
                                      </p:cBhvr>
                                    </p:animEffect>
                                  </p:childTnLst>
                                </p:cTn>
                              </p:par>
                              <p:par>
                                <p:cTn id="13" presetID="10" presetClass="entr" presetSubtype="0" fill="hold" nodeType="withEffect">
                                  <p:stCondLst>
                                    <p:cond delay="500"/>
                                  </p:stCondLst>
                                  <p:childTnLst>
                                    <p:set>
                                      <p:cBhvr>
                                        <p:cTn id="14" dur="1" fill="hold">
                                          <p:stCondLst>
                                            <p:cond delay="0"/>
                                          </p:stCondLst>
                                        </p:cTn>
                                        <p:tgtEl>
                                          <p:spTgt spid="358408"/>
                                        </p:tgtEl>
                                        <p:attrNameLst>
                                          <p:attrName>style.visibility</p:attrName>
                                        </p:attrNameLst>
                                      </p:cBhvr>
                                      <p:to>
                                        <p:strVal val="visible"/>
                                      </p:to>
                                    </p:set>
                                    <p:animEffect transition="in" filter="fade">
                                      <p:cBhvr>
                                        <p:cTn id="15" dur="2000"/>
                                        <p:tgtEl>
                                          <p:spTgt spid="358408"/>
                                        </p:tgtEl>
                                      </p:cBhvr>
                                    </p:animEffect>
                                  </p:childTnLst>
                                </p:cTn>
                              </p:par>
                            </p:childTnLst>
                          </p:cTn>
                        </p:par>
                        <p:par>
                          <p:cTn id="16" fill="hold">
                            <p:stCondLst>
                              <p:cond delay="2500"/>
                            </p:stCondLst>
                            <p:childTnLst>
                              <p:par>
                                <p:cTn id="17" presetID="1" presetClass="mediacall" presetSubtype="0" fill="hold" nodeType="afterEffect">
                                  <p:stCondLst>
                                    <p:cond delay="500"/>
                                  </p:stCondLst>
                                  <p:childTnLst>
                                    <p:cmd type="call" cmd="playFrom(0.0)">
                                      <p:cBhvr>
                                        <p:cTn id="18" dur="5896" fill="hold"/>
                                        <p:tgtEl>
                                          <p:spTgt spid="10"/>
                                        </p:tgtEl>
                                      </p:cBhvr>
                                    </p:cmd>
                                  </p:childTnLst>
                                </p:cTn>
                              </p:par>
                            </p:childTnLst>
                          </p:cTn>
                        </p:par>
                        <p:par>
                          <p:cTn id="19" fill="hold">
                            <p:stCondLst>
                              <p:cond delay="8896"/>
                            </p:stCondLst>
                            <p:childTnLst>
                              <p:par>
                                <p:cTn id="20" presetID="1" presetClass="mediacall" presetSubtype="0" fill="hold" nodeType="afterEffect">
                                  <p:stCondLst>
                                    <p:cond delay="5000"/>
                                  </p:stCondLst>
                                  <p:childTnLst>
                                    <p:cmd type="call" cmd="playFrom(0.0)">
                                      <p:cBhvr>
                                        <p:cTn id="21"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23" fill="hold" display="0">
                  <p:stCondLst>
                    <p:cond delay="indefinite"/>
                  </p:stCondLst>
                  <p:endCondLst>
                    <p:cond evt="onStopAudio" delay="0">
                      <p:tgtEl>
                        <p:sldTgt/>
                      </p:tgtEl>
                    </p:cond>
                  </p:endCondLst>
                </p:cTn>
                <p:tgtEl>
                  <p:spTgt spid="12"/>
                </p:tgtEl>
              </p:cMediaNode>
            </p:audio>
          </p:childTnLst>
        </p:cTn>
      </p:par>
    </p:tnLst>
    <p:bldLst>
      <p:bldP spid="358403" grpId="0"/>
      <p:bldP spid="358404" grpId="0"/>
      <p:bldP spid="3584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A0FB0322-90B3-4736-AE44-9A3CAF1AA324}" type="slidenum">
              <a:rPr lang="en-US"/>
              <a:pPr>
                <a:defRPr/>
              </a:pPr>
              <a:t>32</a:t>
            </a:fld>
            <a:endParaRPr lang="en-US" dirty="0"/>
          </a:p>
        </p:txBody>
      </p:sp>
      <p:sp>
        <p:nvSpPr>
          <p:cNvPr id="36966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66595"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Test Instrument</a:t>
            </a:r>
          </a:p>
        </p:txBody>
      </p:sp>
      <p:sp>
        <p:nvSpPr>
          <p:cNvPr id="36659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Ultrasonic </a:t>
            </a:r>
            <a:r>
              <a:rPr lang="en-US" sz="2200" i="1" dirty="0" smtClean="0">
                <a:solidFill>
                  <a:schemeClr val="tx1"/>
                </a:solidFill>
                <a:effectLst>
                  <a:outerShdw blurRad="38100" dist="38100" dir="2700000" algn="tl">
                    <a:srgbClr val="000000"/>
                  </a:outerShdw>
                </a:effectLst>
                <a:cs typeface="+mn-cs"/>
              </a:rPr>
              <a:t>Components</a:t>
            </a:r>
            <a:endParaRPr lang="en-US" sz="2200" i="1" dirty="0">
              <a:solidFill>
                <a:schemeClr val="tx1"/>
              </a:solidFill>
              <a:effectLst>
                <a:outerShdw blurRad="38100" dist="38100" dir="2700000" algn="tl">
                  <a:srgbClr val="000000"/>
                </a:outerShdw>
              </a:effectLst>
              <a:cs typeface="+mn-cs"/>
            </a:endParaRPr>
          </a:p>
        </p:txBody>
      </p:sp>
      <p:sp>
        <p:nvSpPr>
          <p:cNvPr id="366597" name="Text Box 5"/>
          <p:cNvSpPr txBox="1">
            <a:spLocks noChangeArrowheads="1"/>
          </p:cNvSpPr>
          <p:nvPr/>
        </p:nvSpPr>
        <p:spPr bwMode="auto">
          <a:xfrm>
            <a:off x="1341333" y="2377441"/>
            <a:ext cx="10722187" cy="379833"/>
          </a:xfrm>
          <a:prstGeom prst="rect">
            <a:avLst/>
          </a:prstGeom>
          <a:noFill/>
          <a:ln w="9525" algn="ctr">
            <a:noFill/>
            <a:miter lim="800000"/>
            <a:headEnd/>
            <a:tailEnd/>
          </a:ln>
          <a:effectLst/>
        </p:spPr>
        <p:txBody>
          <a:bodyPr lIns="101841" tIns="50920" rIns="101841" bIns="50920">
            <a:spAutoFit/>
          </a:bodyPr>
          <a:lstStyle/>
          <a:p>
            <a:pPr algn="ctr">
              <a:defRPr/>
            </a:pPr>
            <a:r>
              <a:rPr lang="en-US" dirty="0">
                <a:solidFill>
                  <a:schemeClr val="tx1"/>
                </a:solidFill>
                <a:effectLst>
                  <a:outerShdw blurRad="38100" dist="38100" dir="2700000" algn="tl">
                    <a:srgbClr val="000000"/>
                  </a:outerShdw>
                </a:effectLst>
                <a:cs typeface="+mn-cs"/>
              </a:rPr>
              <a:t>Standard Ultrasonic </a:t>
            </a:r>
            <a:r>
              <a:rPr lang="en-US" dirty="0" smtClean="0">
                <a:solidFill>
                  <a:schemeClr val="tx1"/>
                </a:solidFill>
                <a:effectLst>
                  <a:outerShdw blurRad="38100" dist="38100" dir="2700000" algn="tl">
                    <a:srgbClr val="000000"/>
                  </a:outerShdw>
                </a:effectLst>
                <a:cs typeface="+mn-cs"/>
              </a:rPr>
              <a:t>Transducers </a:t>
            </a:r>
            <a:endParaRPr lang="en-US" dirty="0">
              <a:solidFill>
                <a:schemeClr val="tx1"/>
              </a:solidFill>
              <a:effectLst>
                <a:outerShdw blurRad="38100" dist="38100" dir="2700000" algn="tl">
                  <a:srgbClr val="000000"/>
                </a:outerShdw>
              </a:effectLst>
              <a:cs typeface="+mn-cs"/>
            </a:endParaRPr>
          </a:p>
        </p:txBody>
      </p:sp>
      <p:sp>
        <p:nvSpPr>
          <p:cNvPr id="36659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6659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0" name="slide 3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12643212" y="3217211"/>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52834" y="6926580"/>
            <a:ext cx="304656" cy="228600"/>
          </a:xfrm>
          <a:prstGeom prst="rect">
            <a:avLst/>
          </a:prstGeom>
        </p:spPr>
      </p:pic>
      <p:pic>
        <p:nvPicPr>
          <p:cNvPr id="13" name="Picture 10" descr="Transducer 1"/>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46080" y1="37433" x2="46080" y2="37433"/>
                        <a14:foregroundMark x1="46441" y1="38503" x2="54162" y2="42380"/>
                        <a14:backgroundMark x1="60796" y1="30615" x2="60796" y2="30615"/>
                        <a14:backgroundMark x1="60796" y1="31016" x2="60193" y2="45321"/>
                        <a14:backgroundMark x1="92280" y1="44920" x2="99759" y2="50401"/>
                      </a14:backgroundRemoval>
                    </a14:imgEffect>
                  </a14:imgLayer>
                </a14:imgProps>
              </a:ext>
            </a:extLst>
          </a:blip>
          <a:srcRect/>
          <a:stretch>
            <a:fillRect/>
          </a:stretch>
        </p:blipFill>
        <p:spPr bwMode="auto">
          <a:xfrm rot="120000">
            <a:off x="4691016" y="2992751"/>
            <a:ext cx="4020004" cy="3522380"/>
          </a:xfrm>
          <a:prstGeom prst="rect">
            <a:avLst/>
          </a:prstGeom>
          <a:noFill/>
          <a:ln w="9525">
            <a:noFill/>
            <a:miter lim="800000"/>
            <a:headEnd/>
            <a:tailEnd/>
          </a:ln>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65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6596"/>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500"/>
                                  </p:stCondLst>
                                  <p:childTnLst>
                                    <p:set>
                                      <p:cBhvr>
                                        <p:cTn id="11" dur="1" fill="hold">
                                          <p:stCondLst>
                                            <p:cond delay="0"/>
                                          </p:stCondLst>
                                        </p:cTn>
                                        <p:tgtEl>
                                          <p:spTgt spid="366597"/>
                                        </p:tgtEl>
                                        <p:attrNameLst>
                                          <p:attrName>style.visibility</p:attrName>
                                        </p:attrNameLst>
                                      </p:cBhvr>
                                      <p:to>
                                        <p:strVal val="visible"/>
                                      </p:to>
                                    </p:set>
                                    <p:animEffect transition="in" filter="fade">
                                      <p:cBhvr>
                                        <p:cTn id="12" dur="2000"/>
                                        <p:tgtEl>
                                          <p:spTgt spid="366597"/>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7243" fill="hold"/>
                                        <p:tgtEl>
                                          <p:spTgt spid="10"/>
                                        </p:tgtEl>
                                      </p:cBhvr>
                                    </p:cmd>
                                  </p:childTnLst>
                                </p:cTn>
                              </p:par>
                              <p:par>
                                <p:cTn id="16" presetID="10" presetClass="entr" presetSubtype="0" fill="hold"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par>
                          <p:cTn id="19" fill="hold">
                            <p:stCondLst>
                              <p:cond delay="10243"/>
                            </p:stCondLst>
                            <p:childTnLst>
                              <p:par>
                                <p:cTn id="20" presetID="1" presetClass="mediacall" presetSubtype="0" fill="hold" nodeType="afterEffect">
                                  <p:stCondLst>
                                    <p:cond delay="5000"/>
                                  </p:stCondLst>
                                  <p:childTnLst>
                                    <p:cmd type="call" cmd="playFrom(0.0)">
                                      <p:cBhvr>
                                        <p:cTn id="21"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mute="1" showWhenStopped="0">
                <p:cTn id="23" fill="hold" display="0">
                  <p:stCondLst>
                    <p:cond delay="indefinite"/>
                  </p:stCondLst>
                  <p:endCondLst>
                    <p:cond evt="onStopAudio" delay="0">
                      <p:tgtEl>
                        <p:sldTgt/>
                      </p:tgtEl>
                    </p:cond>
                  </p:endCondLst>
                </p:cTn>
                <p:tgtEl>
                  <p:spTgt spid="12"/>
                </p:tgtEl>
              </p:cMediaNode>
            </p:audio>
          </p:childTnLst>
        </p:cTn>
      </p:par>
    </p:tnLst>
    <p:bldLst>
      <p:bldP spid="366595" grpId="0"/>
      <p:bldP spid="366596" grpId="0"/>
      <p:bldP spid="36659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0"/>
          </p:nvPr>
        </p:nvSpPr>
        <p:spPr/>
        <p:txBody>
          <a:bodyPr/>
          <a:lstStyle/>
          <a:p>
            <a:pPr>
              <a:defRPr/>
            </a:pPr>
            <a:fld id="{2C1E3569-7F60-4B00-B98C-A9F526C8AA7A}" type="slidenum">
              <a:rPr lang="en-US"/>
              <a:pPr>
                <a:defRPr/>
              </a:pPr>
              <a:t>33</a:t>
            </a:fld>
            <a:endParaRPr lang="en-US" dirty="0"/>
          </a:p>
        </p:txBody>
      </p:sp>
      <p:sp>
        <p:nvSpPr>
          <p:cNvPr id="37171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6454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Test Instrument</a:t>
            </a:r>
          </a:p>
        </p:txBody>
      </p:sp>
      <p:sp>
        <p:nvSpPr>
          <p:cNvPr id="36454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Ultrasonic </a:t>
            </a:r>
            <a:r>
              <a:rPr lang="en-US" sz="2200" i="1" dirty="0" smtClean="0">
                <a:solidFill>
                  <a:schemeClr val="tx1"/>
                </a:solidFill>
                <a:effectLst>
                  <a:outerShdw blurRad="38100" dist="38100" dir="2700000" algn="tl">
                    <a:srgbClr val="000000"/>
                  </a:outerShdw>
                </a:effectLst>
                <a:cs typeface="+mn-cs"/>
              </a:rPr>
              <a:t>Components</a:t>
            </a:r>
            <a:endParaRPr lang="en-US" sz="2200" i="1" dirty="0">
              <a:solidFill>
                <a:schemeClr val="tx1"/>
              </a:solidFill>
              <a:effectLst>
                <a:outerShdw blurRad="38100" dist="38100" dir="2700000" algn="tl">
                  <a:srgbClr val="000000"/>
                </a:outerShdw>
              </a:effectLst>
              <a:cs typeface="+mn-cs"/>
            </a:endParaRPr>
          </a:p>
        </p:txBody>
      </p:sp>
      <p:sp>
        <p:nvSpPr>
          <p:cNvPr id="364549" name="Text Box 5"/>
          <p:cNvSpPr txBox="1">
            <a:spLocks noChangeArrowheads="1"/>
          </p:cNvSpPr>
          <p:nvPr/>
        </p:nvSpPr>
        <p:spPr bwMode="auto">
          <a:xfrm>
            <a:off x="1341333" y="2377441"/>
            <a:ext cx="10722187" cy="379833"/>
          </a:xfrm>
          <a:prstGeom prst="rect">
            <a:avLst/>
          </a:prstGeom>
          <a:noFill/>
          <a:ln w="9525" algn="ctr">
            <a:noFill/>
            <a:miter lim="800000"/>
            <a:headEnd/>
            <a:tailEnd/>
          </a:ln>
          <a:effectLst/>
        </p:spPr>
        <p:txBody>
          <a:bodyPr lIns="101841" tIns="50920" rIns="101841" bIns="50920">
            <a:spAutoFit/>
          </a:bodyPr>
          <a:lstStyle/>
          <a:p>
            <a:pPr algn="ctr">
              <a:defRPr/>
            </a:pPr>
            <a:r>
              <a:rPr lang="en-US" dirty="0">
                <a:solidFill>
                  <a:schemeClr val="tx1"/>
                </a:solidFill>
                <a:effectLst>
                  <a:outerShdw blurRad="38100" dist="38100" dir="2700000" algn="tl">
                    <a:srgbClr val="000000"/>
                  </a:outerShdw>
                </a:effectLst>
                <a:cs typeface="+mn-cs"/>
              </a:rPr>
              <a:t>Fitted Ultrasonic Search Unit </a:t>
            </a:r>
          </a:p>
        </p:txBody>
      </p:sp>
      <p:sp>
        <p:nvSpPr>
          <p:cNvPr id="36455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6455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64555" name="Picture 11" descr="Search Unit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645524" y="3482918"/>
            <a:ext cx="2404542" cy="2743200"/>
          </a:xfrm>
          <a:prstGeom prst="rect">
            <a:avLst/>
          </a:prstGeom>
          <a:noFill/>
          <a:ln w="9525">
            <a:noFill/>
            <a:miter lim="800000"/>
            <a:headEnd/>
            <a:tailEnd/>
          </a:ln>
        </p:spPr>
      </p:pic>
      <p:pic>
        <p:nvPicPr>
          <p:cNvPr id="12" name="slide 3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12643212" y="3217211"/>
            <a:ext cx="406208" cy="295835"/>
          </a:xfrm>
          <a:prstGeom prst="rect">
            <a:avLst/>
          </a:prstGeom>
          <a:noFill/>
          <a:ln w="9525">
            <a:noFill/>
            <a:miter lim="800000"/>
            <a:headEnd/>
            <a:tailEnd/>
          </a:ln>
        </p:spPr>
      </p:pic>
      <p:pic>
        <p:nvPicPr>
          <p:cNvPr id="14"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52834" y="6926580"/>
            <a:ext cx="304656" cy="228600"/>
          </a:xfrm>
          <a:prstGeom prst="rect">
            <a:avLst/>
          </a:prstGeom>
        </p:spPr>
      </p:pic>
      <p:pic>
        <p:nvPicPr>
          <p:cNvPr id="13" name="Picture 10" descr="Search Unit (2)"/>
          <p:cNvPicPr>
            <a:picLocks noChangeArrowheads="1"/>
          </p:cNvPicPr>
          <p:nvPr/>
        </p:nvPicPr>
        <p:blipFill>
          <a:blip r:embed="rId10" cstate="print">
            <a:clrChange>
              <a:clrFrom>
                <a:srgbClr val="FFFFFF"/>
              </a:clrFrom>
              <a:clrTo>
                <a:srgbClr val="FFFFFF">
                  <a:alpha val="0"/>
                </a:srgbClr>
              </a:clrTo>
            </a:clrChange>
          </a:blip>
          <a:srcRect/>
          <a:stretch>
            <a:fillRect/>
          </a:stretch>
        </p:blipFill>
        <p:spPr bwMode="auto">
          <a:xfrm rot="60000">
            <a:off x="5711821" y="3346066"/>
            <a:ext cx="1981200" cy="3016904"/>
          </a:xfrm>
          <a:prstGeom prst="rect">
            <a:avLst/>
          </a:prstGeom>
          <a:noFill/>
          <a:ln w="9525">
            <a:noFill/>
            <a:miter lim="800000"/>
            <a:headEnd/>
            <a:tailEnd/>
          </a:ln>
        </p:spPr>
      </p:pic>
      <p:pic>
        <p:nvPicPr>
          <p:cNvPr id="15" name="Picture 9" descr="Search Unit"/>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701924" y="3245144"/>
            <a:ext cx="1662112" cy="3218749"/>
          </a:xfrm>
          <a:prstGeom prst="rect">
            <a:avLst/>
          </a:prstGeom>
          <a:noFill/>
          <a:ln w="9525">
            <a:noFill/>
            <a:miter lim="800000"/>
            <a:headEnd/>
            <a:tailEnd/>
          </a:ln>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45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454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500"/>
                                  </p:stCondLst>
                                  <p:childTnLst>
                                    <p:set>
                                      <p:cBhvr>
                                        <p:cTn id="11" dur="1" fill="hold">
                                          <p:stCondLst>
                                            <p:cond delay="0"/>
                                          </p:stCondLst>
                                        </p:cTn>
                                        <p:tgtEl>
                                          <p:spTgt spid="364549"/>
                                        </p:tgtEl>
                                        <p:attrNameLst>
                                          <p:attrName>style.visibility</p:attrName>
                                        </p:attrNameLst>
                                      </p:cBhvr>
                                      <p:to>
                                        <p:strVal val="visible"/>
                                      </p:to>
                                    </p:set>
                                    <p:animEffect transition="in" filter="fade">
                                      <p:cBhvr>
                                        <p:cTn id="12" dur="2000"/>
                                        <p:tgtEl>
                                          <p:spTgt spid="364549"/>
                                        </p:tgtEl>
                                      </p:cBhvr>
                                    </p:animEffect>
                                  </p:childTnLst>
                                </p:cTn>
                              </p:par>
                              <p:par>
                                <p:cTn id="13" presetID="1" presetClass="mediacall" presetSubtype="0" fill="hold" nodeType="withEffect">
                                  <p:stCondLst>
                                    <p:cond delay="1000"/>
                                  </p:stCondLst>
                                  <p:childTnLst>
                                    <p:cmd type="call" cmd="playFrom(0.0)">
                                      <p:cBhvr>
                                        <p:cTn id="14" dur="9286" fill="hold"/>
                                        <p:tgtEl>
                                          <p:spTgt spid="12"/>
                                        </p:tgtEl>
                                      </p:cBhvr>
                                    </p:cmd>
                                  </p:childTnLst>
                                </p:cTn>
                              </p:par>
                              <p:par>
                                <p:cTn id="15" presetID="10" presetClass="entr" presetSubtype="0"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nodeType="withEffect">
                                  <p:stCondLst>
                                    <p:cond delay="40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par>
                                <p:cTn id="21" presetID="10" presetClass="entr" presetSubtype="0" fill="hold" nodeType="withEffect">
                                  <p:stCondLst>
                                    <p:cond delay="6000"/>
                                  </p:stCondLst>
                                  <p:childTnLst>
                                    <p:set>
                                      <p:cBhvr>
                                        <p:cTn id="22" dur="1" fill="hold">
                                          <p:stCondLst>
                                            <p:cond delay="0"/>
                                          </p:stCondLst>
                                        </p:cTn>
                                        <p:tgtEl>
                                          <p:spTgt spid="364555"/>
                                        </p:tgtEl>
                                        <p:attrNameLst>
                                          <p:attrName>style.visibility</p:attrName>
                                        </p:attrNameLst>
                                      </p:cBhvr>
                                      <p:to>
                                        <p:strVal val="visible"/>
                                      </p:to>
                                    </p:set>
                                    <p:animEffect transition="in" filter="fade">
                                      <p:cBhvr>
                                        <p:cTn id="23" dur="2000"/>
                                        <p:tgtEl>
                                          <p:spTgt spid="364555"/>
                                        </p:tgtEl>
                                      </p:cBhvr>
                                    </p:animEffect>
                                  </p:childTnLst>
                                </p:cTn>
                              </p:par>
                            </p:childTnLst>
                          </p:cTn>
                        </p:par>
                        <p:par>
                          <p:cTn id="24" fill="hold">
                            <p:stCondLst>
                              <p:cond delay="10286"/>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8" fill="hold" display="0">
                  <p:stCondLst>
                    <p:cond delay="indefinite"/>
                  </p:stCondLst>
                  <p:endCondLst>
                    <p:cond evt="onStopAudio" delay="0">
                      <p:tgtEl>
                        <p:sldTgt/>
                      </p:tgtEl>
                    </p:cond>
                  </p:endCondLst>
                </p:cTn>
                <p:tgtEl>
                  <p:spTgt spid="14"/>
                </p:tgtEl>
              </p:cMediaNode>
            </p:audio>
          </p:childTnLst>
        </p:cTn>
      </p:par>
    </p:tnLst>
    <p:bldLst>
      <p:bldP spid="364547" grpId="0"/>
      <p:bldP spid="364548" grpId="0"/>
      <p:bldP spid="3645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CA704143-1B9E-4DE5-8F05-C1880B311EF6}" type="slidenum">
              <a:rPr lang="en-US"/>
              <a:pPr>
                <a:defRPr/>
              </a:pPr>
              <a:t>34</a:t>
            </a:fld>
            <a:endParaRPr lang="en-US" dirty="0"/>
          </a:p>
        </p:txBody>
      </p:sp>
      <p:sp>
        <p:nvSpPr>
          <p:cNvPr id="37376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2259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Ultrasonic Test Instrument</a:t>
            </a:r>
          </a:p>
        </p:txBody>
      </p:sp>
      <p:sp>
        <p:nvSpPr>
          <p:cNvPr id="62259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Safety Information</a:t>
            </a:r>
          </a:p>
        </p:txBody>
      </p:sp>
      <p:sp>
        <p:nvSpPr>
          <p:cNvPr id="622597" name="Text Box 5"/>
          <p:cNvSpPr txBox="1">
            <a:spLocks noChangeArrowheads="1"/>
          </p:cNvSpPr>
          <p:nvPr/>
        </p:nvSpPr>
        <p:spPr bwMode="auto">
          <a:xfrm>
            <a:off x="1341333" y="2377440"/>
            <a:ext cx="10722187" cy="1390366"/>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P31-Series test instrument was designed and built in accordance with national and international standards and specifications.  The instrument complies with the requirements of the relevant CE specification, certified by the CE Compliance document (ISO-9000) and by the CE Mark. </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Chapter A.3 of the User Manual provides General Safety Information in more detail.  </a:t>
            </a:r>
          </a:p>
        </p:txBody>
      </p:sp>
      <p:pic>
        <p:nvPicPr>
          <p:cNvPr id="7" name="slide 3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2107829"/>
            <a:ext cx="406208" cy="295835"/>
          </a:xfrm>
          <a:prstGeom prst="rect">
            <a:avLst/>
          </a:prstGeom>
          <a:noFill/>
          <a:ln w="9525">
            <a:noFill/>
            <a:miter lim="800000"/>
            <a:headEnd/>
            <a:tailEnd/>
          </a:ln>
        </p:spPr>
      </p:pic>
      <p:pic>
        <p:nvPicPr>
          <p:cNvPr id="9" name="slide 34-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rcRect/>
          <a:stretch>
            <a:fillRect/>
          </a:stretch>
        </p:blipFill>
        <p:spPr bwMode="auto">
          <a:xfrm>
            <a:off x="12643212" y="3771901"/>
            <a:ext cx="406208" cy="295835"/>
          </a:xfrm>
          <a:prstGeom prst="rect">
            <a:avLst/>
          </a:prstGeom>
          <a:noFill/>
          <a:ln w="9525">
            <a:noFill/>
            <a:miter lim="800000"/>
            <a:headEnd/>
            <a:tailEnd/>
          </a:ln>
        </p:spPr>
      </p:pic>
      <p:pic>
        <p:nvPicPr>
          <p:cNvPr id="11" name="slide 34-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12643212" y="2514601"/>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2259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622596"/>
                                        </p:tgtEl>
                                        <p:attrNameLst>
                                          <p:attrName>style.visibility</p:attrName>
                                        </p:attrNameLst>
                                      </p:cBhvr>
                                      <p:to>
                                        <p:strVal val="visible"/>
                                      </p:to>
                                    </p:set>
                                    <p:animEffect transition="in" filter="fade">
                                      <p:cBhvr>
                                        <p:cTn id="10" dur="2000"/>
                                        <p:tgtEl>
                                          <p:spTgt spid="622596"/>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624" fill="hold"/>
                                        <p:tgtEl>
                                          <p:spTgt spid="7"/>
                                        </p:tgtEl>
                                      </p:cBhvr>
                                    </p:cmd>
                                  </p:childTnLst>
                                </p:cTn>
                              </p:par>
                            </p:childTnLst>
                          </p:cTn>
                        </p:par>
                        <p:par>
                          <p:cTn id="14" fill="hold">
                            <p:stCondLst>
                              <p:cond delay="4624"/>
                            </p:stCondLst>
                            <p:childTnLst>
                              <p:par>
                                <p:cTn id="15" presetID="10" presetClass="entr" presetSubtype="0" fill="hold" nodeType="afterEffect">
                                  <p:stCondLst>
                                    <p:cond delay="500"/>
                                  </p:stCondLst>
                                  <p:childTnLst>
                                    <p:set>
                                      <p:cBhvr>
                                        <p:cTn id="16" dur="1" fill="hold">
                                          <p:stCondLst>
                                            <p:cond delay="0"/>
                                          </p:stCondLst>
                                        </p:cTn>
                                        <p:tgtEl>
                                          <p:spTgt spid="622597">
                                            <p:txEl>
                                              <p:pRg st="0" end="0"/>
                                            </p:txEl>
                                          </p:spTgt>
                                        </p:tgtEl>
                                        <p:attrNameLst>
                                          <p:attrName>style.visibility</p:attrName>
                                        </p:attrNameLst>
                                      </p:cBhvr>
                                      <p:to>
                                        <p:strVal val="visible"/>
                                      </p:to>
                                    </p:set>
                                    <p:animEffect transition="in" filter="fade">
                                      <p:cBhvr>
                                        <p:cTn id="17" dur="2000"/>
                                        <p:tgtEl>
                                          <p:spTgt spid="622597">
                                            <p:txEl>
                                              <p:pRg st="0" end="0"/>
                                            </p:txEl>
                                          </p:spTgt>
                                        </p:tgtEl>
                                      </p:cBhvr>
                                    </p:animEffect>
                                  </p:childTnLst>
                                </p:cTn>
                              </p:par>
                            </p:childTnLst>
                          </p:cTn>
                        </p:par>
                        <p:par>
                          <p:cTn id="18" fill="hold">
                            <p:stCondLst>
                              <p:cond delay="7124"/>
                            </p:stCondLst>
                            <p:childTnLst>
                              <p:par>
                                <p:cTn id="19" presetID="1" presetClass="mediacall" presetSubtype="0" fill="hold" nodeType="afterEffect">
                                  <p:stCondLst>
                                    <p:cond delay="500"/>
                                  </p:stCondLst>
                                  <p:childTnLst>
                                    <p:cmd type="call" cmd="playFrom(0.0)">
                                      <p:cBhvr>
                                        <p:cTn id="20" dur="18017" fill="hold"/>
                                        <p:tgtEl>
                                          <p:spTgt spid="11"/>
                                        </p:tgtEl>
                                      </p:cBhvr>
                                    </p:cmd>
                                  </p:childTnLst>
                                </p:cTn>
                              </p:par>
                            </p:childTnLst>
                          </p:cTn>
                        </p:par>
                        <p:par>
                          <p:cTn id="21" fill="hold">
                            <p:stCondLst>
                              <p:cond delay="25641"/>
                            </p:stCondLst>
                            <p:childTnLst>
                              <p:par>
                                <p:cTn id="22" presetID="10" presetClass="entr" presetSubtype="0" fill="hold" nodeType="afterEffect">
                                  <p:stCondLst>
                                    <p:cond delay="500"/>
                                  </p:stCondLst>
                                  <p:childTnLst>
                                    <p:set>
                                      <p:cBhvr>
                                        <p:cTn id="23" dur="1" fill="hold">
                                          <p:stCondLst>
                                            <p:cond delay="0"/>
                                          </p:stCondLst>
                                        </p:cTn>
                                        <p:tgtEl>
                                          <p:spTgt spid="622597">
                                            <p:txEl>
                                              <p:pRg st="1" end="1"/>
                                            </p:txEl>
                                          </p:spTgt>
                                        </p:tgtEl>
                                        <p:attrNameLst>
                                          <p:attrName>style.visibility</p:attrName>
                                        </p:attrNameLst>
                                      </p:cBhvr>
                                      <p:to>
                                        <p:strVal val="visible"/>
                                      </p:to>
                                    </p:set>
                                    <p:animEffect transition="in" filter="fade">
                                      <p:cBhvr>
                                        <p:cTn id="24" dur="2000"/>
                                        <p:tgtEl>
                                          <p:spTgt spid="622597">
                                            <p:txEl>
                                              <p:pRg st="1" end="1"/>
                                            </p:txEl>
                                          </p:spTgt>
                                        </p:tgtEl>
                                      </p:cBhvr>
                                    </p:animEffect>
                                  </p:childTnLst>
                                </p:cTn>
                              </p:par>
                            </p:childTnLst>
                          </p:cTn>
                        </p:par>
                        <p:par>
                          <p:cTn id="25" fill="hold">
                            <p:stCondLst>
                              <p:cond delay="28141"/>
                            </p:stCondLst>
                            <p:childTnLst>
                              <p:par>
                                <p:cTn id="26" presetID="1" presetClass="mediacall" presetSubtype="0" fill="hold" nodeType="afterEffect">
                                  <p:stCondLst>
                                    <p:cond delay="500"/>
                                  </p:stCondLst>
                                  <p:childTnLst>
                                    <p:cmd type="call" cmd="playFrom(0.0)">
                                      <p:cBhvr>
                                        <p:cTn id="27" dur="5200" fill="hold"/>
                                        <p:tgtEl>
                                          <p:spTgt spid="9"/>
                                        </p:tgtEl>
                                      </p:cBhvr>
                                    </p:cmd>
                                  </p:childTnLst>
                                </p:cTn>
                              </p:par>
                            </p:childTnLst>
                          </p:cTn>
                        </p:par>
                        <p:par>
                          <p:cTn id="28" fill="hold">
                            <p:stCondLst>
                              <p:cond delay="33841"/>
                            </p:stCondLst>
                            <p:childTnLst>
                              <p:par>
                                <p:cTn id="29" presetID="1" presetClass="mediacall" presetSubtype="0" fill="hold" nodeType="afterEffect">
                                  <p:stCondLst>
                                    <p:cond delay="5000"/>
                                  </p:stCondLst>
                                  <p:childTnLst>
                                    <p:cmd type="call" cmd="playFrom(0.0)">
                                      <p:cBhvr>
                                        <p:cTn id="30"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34" fill="hold" display="0">
                  <p:stCondLst>
                    <p:cond delay="indefinite"/>
                  </p:stCondLst>
                  <p:endCondLst>
                    <p:cond evt="onStopAudio" delay="0">
                      <p:tgtEl>
                        <p:sldTgt/>
                      </p:tgtEl>
                    </p:cond>
                  </p:endCondLst>
                </p:cTn>
                <p:tgtEl>
                  <p:spTgt spid="12"/>
                </p:tgtEl>
              </p:cMediaNode>
            </p:audio>
          </p:childTnLst>
        </p:cTn>
      </p:par>
    </p:tnLst>
    <p:bldLst>
      <p:bldP spid="622595" grpId="0"/>
      <p:bldP spid="62259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10B0DB22-9615-4577-A364-93B8CC3E218F}" type="slidenum">
              <a:rPr lang="en-US"/>
              <a:pPr>
                <a:defRPr/>
              </a:pPr>
              <a:t>35</a:t>
            </a:fld>
            <a:endParaRPr lang="en-US" dirty="0"/>
          </a:p>
        </p:txBody>
      </p:sp>
      <p:sp>
        <p:nvSpPr>
          <p:cNvPr id="376843" name="Rectangle 11"/>
          <p:cNvSpPr>
            <a:spLocks noGrp="1" noChangeArrowheads="1"/>
          </p:cNvSpPr>
          <p:nvPr>
            <p:ph type="subTitle" sz="quarter" idx="4294967295"/>
          </p:nvPr>
        </p:nvSpPr>
        <p:spPr>
          <a:xfrm>
            <a:off x="1340485" y="3840480"/>
            <a:ext cx="10723880" cy="2012950"/>
          </a:xfrm>
        </p:spPr>
        <p:txBody>
          <a:bodyPr/>
          <a:lstStyle/>
          <a:p>
            <a:pPr marL="254605" indent="-254605" eaLnBrk="1" hangingPunct="1">
              <a:spcBef>
                <a:spcPts val="669"/>
              </a:spcBef>
              <a:spcAft>
                <a:spcPts val="669"/>
              </a:spcAft>
              <a:defRPr/>
            </a:pPr>
            <a:r>
              <a:rPr lang="en-US" sz="1800" kern="1200" dirty="0">
                <a:latin typeface="Arial" charset="0"/>
              </a:rPr>
              <a:t>Master Records, including all relevant test setup variables</a:t>
            </a:r>
          </a:p>
          <a:p>
            <a:pPr marL="254605" indent="-254605" eaLnBrk="1" hangingPunct="1">
              <a:spcBef>
                <a:spcPts val="669"/>
              </a:spcBef>
              <a:spcAft>
                <a:spcPts val="669"/>
              </a:spcAft>
              <a:defRPr/>
            </a:pPr>
            <a:r>
              <a:rPr lang="en-US" sz="1800" kern="1200" dirty="0" smtClean="0">
                <a:latin typeface="Arial" charset="0"/>
              </a:rPr>
              <a:t>Databases </a:t>
            </a:r>
            <a:r>
              <a:rPr lang="en-US" sz="1800" kern="1200" dirty="0">
                <a:latin typeface="Arial" charset="0"/>
              </a:rPr>
              <a:t>for instrument settings, analysis settings, transducers, wedges, materials, drawing numbers, inventory numbers and inspection personnel</a:t>
            </a:r>
          </a:p>
          <a:p>
            <a:pPr marL="254605" indent="-254605" eaLnBrk="1" hangingPunct="1">
              <a:spcBef>
                <a:spcPts val="669"/>
              </a:spcBef>
              <a:spcAft>
                <a:spcPts val="669"/>
              </a:spcAft>
              <a:defRPr/>
            </a:pPr>
            <a:r>
              <a:rPr lang="en-US" sz="1800" kern="1200" dirty="0">
                <a:latin typeface="Arial" charset="0"/>
              </a:rPr>
              <a:t>Various test modes, including Basic Mode, Standard Mode, Enhanced Mode and Calibration Mode</a:t>
            </a:r>
          </a:p>
          <a:p>
            <a:pPr marL="254605" indent="-254605" eaLnBrk="1" hangingPunct="1">
              <a:spcBef>
                <a:spcPts val="669"/>
              </a:spcBef>
              <a:spcAft>
                <a:spcPts val="669"/>
              </a:spcAft>
              <a:defRPr/>
            </a:pPr>
            <a:r>
              <a:rPr lang="en-US" sz="1800" kern="1200" dirty="0">
                <a:latin typeface="Arial" charset="0"/>
              </a:rPr>
              <a:t>Form generator for custom-designed inspection reports </a:t>
            </a:r>
          </a:p>
        </p:txBody>
      </p:sp>
      <p:sp>
        <p:nvSpPr>
          <p:cNvPr id="375811"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76835"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7683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General</a:t>
            </a:r>
          </a:p>
        </p:txBody>
      </p:sp>
      <p:sp>
        <p:nvSpPr>
          <p:cNvPr id="376837" name="Text Box 5"/>
          <p:cNvSpPr txBox="1">
            <a:spLocks noChangeArrowheads="1"/>
          </p:cNvSpPr>
          <p:nvPr/>
        </p:nvSpPr>
        <p:spPr bwMode="auto">
          <a:xfrm>
            <a:off x="1341333" y="2377440"/>
            <a:ext cx="10722187" cy="1113368"/>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Ultrasonic case depth testing is completely software driven. </a:t>
            </a:r>
            <a:r>
              <a:rPr lang="en-US" dirty="0">
                <a:solidFill>
                  <a:schemeClr val="tx1"/>
                </a:solidFill>
                <a:effectLst>
                  <a:outerShdw blurRad="38100" dist="38100" dir="2700000" algn="tl">
                    <a:srgbClr val="000000"/>
                  </a:outerShdw>
                </a:effectLst>
              </a:rPr>
              <a:t>The current version (3.06.a) runs under Windows</a:t>
            </a:r>
            <a:r>
              <a:rPr lang="en-US" baseline="30000" dirty="0">
                <a:solidFill>
                  <a:schemeClr val="tx1"/>
                </a:solidFill>
                <a:effectLst>
                  <a:outerShdw blurRad="38100" dist="38100" dir="2700000" algn="tl">
                    <a:srgbClr val="000000"/>
                  </a:outerShdw>
                </a:effectLst>
                <a:sym typeface="Symbol"/>
              </a:rPr>
              <a:t></a:t>
            </a:r>
            <a:r>
              <a:rPr lang="en-US" dirty="0">
                <a:solidFill>
                  <a:schemeClr val="tx1"/>
                </a:solidFill>
                <a:effectLst>
                  <a:outerShdw blurRad="38100" dist="38100" dir="2700000" algn="tl">
                    <a:srgbClr val="000000"/>
                  </a:outerShdw>
                </a:effectLst>
              </a:rPr>
              <a:t> 7 Professional. </a:t>
            </a:r>
            <a:endParaRPr lang="en-US" dirty="0" smtClean="0">
              <a:solidFill>
                <a:schemeClr val="tx1"/>
              </a:solidFill>
              <a:effectLst>
                <a:outerShdw blurRad="38100" dist="38100" dir="2700000" algn="tl">
                  <a:srgbClr val="000000"/>
                </a:outerShdw>
              </a:effectLst>
            </a:endParaRPr>
          </a:p>
          <a:p>
            <a:pPr algn="just">
              <a:spcBef>
                <a:spcPts val="669"/>
              </a:spcBef>
              <a:spcAft>
                <a:spcPts val="669"/>
              </a:spcAft>
              <a:defRPr/>
            </a:pPr>
            <a:r>
              <a:rPr lang="en-US" dirty="0" smtClean="0">
                <a:solidFill>
                  <a:schemeClr val="tx1"/>
                </a:solidFill>
                <a:effectLst>
                  <a:outerShdw blurRad="38100" dist="38100" dir="2700000" algn="tl">
                    <a:srgbClr val="000000"/>
                  </a:outerShdw>
                </a:effectLst>
                <a:cs typeface="+mn-cs"/>
              </a:rPr>
              <a:t>The software consists of several individual modules for setup, testing and documentation:</a:t>
            </a:r>
            <a:endParaRPr lang="en-US" dirty="0">
              <a:solidFill>
                <a:schemeClr val="tx1"/>
              </a:solidFill>
              <a:effectLst>
                <a:outerShdw blurRad="38100" dist="38100" dir="2700000" algn="tl">
                  <a:srgbClr val="000000"/>
                </a:outerShdw>
              </a:effectLst>
              <a:cs typeface="+mn-cs"/>
            </a:endParaRPr>
          </a:p>
        </p:txBody>
      </p:sp>
      <p:sp>
        <p:nvSpPr>
          <p:cNvPr id="37683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7683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0" name="slide 3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rcRect/>
          <a:stretch>
            <a:fillRect/>
          </a:stretch>
        </p:blipFill>
        <p:spPr bwMode="auto">
          <a:xfrm>
            <a:off x="12643212" y="1775014"/>
            <a:ext cx="406208" cy="295835"/>
          </a:xfrm>
          <a:prstGeom prst="rect">
            <a:avLst/>
          </a:prstGeom>
          <a:noFill/>
          <a:ln w="9525">
            <a:noFill/>
            <a:miter lim="800000"/>
            <a:headEnd/>
            <a:tailEnd/>
          </a:ln>
        </p:spPr>
      </p:pic>
      <p:pic>
        <p:nvPicPr>
          <p:cNvPr id="12" name="slide 35-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cstate="print"/>
          <a:srcRect/>
          <a:stretch>
            <a:fillRect/>
          </a:stretch>
        </p:blipFill>
        <p:spPr bwMode="auto">
          <a:xfrm>
            <a:off x="12643212" y="3217211"/>
            <a:ext cx="406208" cy="295835"/>
          </a:xfrm>
          <a:prstGeom prst="rect">
            <a:avLst/>
          </a:prstGeom>
          <a:noFill/>
          <a:ln w="9525">
            <a:noFill/>
            <a:miter lim="800000"/>
            <a:headEnd/>
            <a:tailEnd/>
          </a:ln>
        </p:spPr>
      </p:pic>
      <p:pic>
        <p:nvPicPr>
          <p:cNvPr id="13" name="slide 35-4.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cstate="print"/>
          <a:srcRect/>
          <a:stretch>
            <a:fillRect/>
          </a:stretch>
        </p:blipFill>
        <p:spPr bwMode="auto">
          <a:xfrm>
            <a:off x="12643212" y="4104717"/>
            <a:ext cx="406208" cy="295835"/>
          </a:xfrm>
          <a:prstGeom prst="rect">
            <a:avLst/>
          </a:prstGeom>
          <a:noFill/>
          <a:ln w="9525">
            <a:noFill/>
            <a:miter lim="800000"/>
            <a:headEnd/>
            <a:tailEnd/>
          </a:ln>
        </p:spPr>
      </p:pic>
      <p:pic>
        <p:nvPicPr>
          <p:cNvPr id="14" name="slide 35-5.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cstate="print"/>
          <a:srcRect/>
          <a:stretch>
            <a:fillRect/>
          </a:stretch>
        </p:blipFill>
        <p:spPr bwMode="auto">
          <a:xfrm>
            <a:off x="12643212" y="4548470"/>
            <a:ext cx="406208" cy="295835"/>
          </a:xfrm>
          <a:prstGeom prst="rect">
            <a:avLst/>
          </a:prstGeom>
          <a:noFill/>
          <a:ln w="9525">
            <a:noFill/>
            <a:miter lim="800000"/>
            <a:headEnd/>
            <a:tailEnd/>
          </a:ln>
        </p:spPr>
      </p:pic>
      <p:pic>
        <p:nvPicPr>
          <p:cNvPr id="15" name="slide 35-6.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3" cstate="print"/>
          <a:srcRect/>
          <a:stretch>
            <a:fillRect/>
          </a:stretch>
        </p:blipFill>
        <p:spPr bwMode="auto">
          <a:xfrm>
            <a:off x="12643212" y="5435976"/>
            <a:ext cx="406208" cy="295835"/>
          </a:xfrm>
          <a:prstGeom prst="rect">
            <a:avLst/>
          </a:prstGeom>
          <a:noFill/>
          <a:ln w="9525">
            <a:noFill/>
            <a:miter lim="800000"/>
            <a:headEnd/>
            <a:tailEnd/>
          </a:ln>
        </p:spPr>
      </p:pic>
      <p:pic>
        <p:nvPicPr>
          <p:cNvPr id="16" name="slide 35-7.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cstate="print"/>
          <a:srcRect/>
          <a:stretch>
            <a:fillRect/>
          </a:stretch>
        </p:blipFill>
        <p:spPr bwMode="auto">
          <a:xfrm>
            <a:off x="12643212" y="5990667"/>
            <a:ext cx="406208" cy="295835"/>
          </a:xfrm>
          <a:prstGeom prst="rect">
            <a:avLst/>
          </a:prstGeom>
          <a:noFill/>
          <a:ln w="9525">
            <a:noFill/>
            <a:miter lim="800000"/>
            <a:headEnd/>
            <a:tailEnd/>
          </a:ln>
        </p:spPr>
      </p:pic>
      <p:pic>
        <p:nvPicPr>
          <p:cNvPr id="18" name="pause.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10252834" y="6926580"/>
            <a:ext cx="304656" cy="228600"/>
          </a:xfrm>
          <a:prstGeom prst="rect">
            <a:avLst/>
          </a:prstGeom>
        </p:spPr>
      </p:pic>
      <p:pic>
        <p:nvPicPr>
          <p:cNvPr id="2" name="slide 35-2a.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6"/>
          <a:stretch>
            <a:fillRect/>
          </a:stretch>
        </p:blipFill>
        <p:spPr>
          <a:xfrm>
            <a:off x="12709156" y="2396289"/>
            <a:ext cx="274320" cy="27432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7683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76836"/>
                                        </p:tgtEl>
                                        <p:attrNameLst>
                                          <p:attrName>style.visibility</p:attrName>
                                        </p:attrNameLst>
                                      </p:cBhvr>
                                      <p:to>
                                        <p:strVal val="visible"/>
                                      </p:to>
                                    </p:set>
                                    <p:animEffect transition="in" filter="fade">
                                      <p:cBhvr>
                                        <p:cTn id="10" dur="2000"/>
                                        <p:tgtEl>
                                          <p:spTgt spid="37683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45" fill="hold"/>
                                        <p:tgtEl>
                                          <p:spTgt spid="10"/>
                                        </p:tgtEl>
                                      </p:cBhvr>
                                    </p:cmd>
                                  </p:childTnLst>
                                </p:cTn>
                              </p:par>
                            </p:childTnLst>
                          </p:cTn>
                        </p:par>
                        <p:par>
                          <p:cTn id="14" fill="hold">
                            <p:stCondLst>
                              <p:cond delay="3845"/>
                            </p:stCondLst>
                            <p:childTnLst>
                              <p:par>
                                <p:cTn id="15" presetID="10" presetClass="entr" presetSubtype="0" fill="hold" nodeType="afterEffect">
                                  <p:stCondLst>
                                    <p:cond delay="0"/>
                                  </p:stCondLst>
                                  <p:childTnLst>
                                    <p:set>
                                      <p:cBhvr>
                                        <p:cTn id="16" dur="1" fill="hold">
                                          <p:stCondLst>
                                            <p:cond delay="0"/>
                                          </p:stCondLst>
                                        </p:cTn>
                                        <p:tgtEl>
                                          <p:spTgt spid="376837">
                                            <p:txEl>
                                              <p:pRg st="0" end="0"/>
                                            </p:txEl>
                                          </p:spTgt>
                                        </p:tgtEl>
                                        <p:attrNameLst>
                                          <p:attrName>style.visibility</p:attrName>
                                        </p:attrNameLst>
                                      </p:cBhvr>
                                      <p:to>
                                        <p:strVal val="visible"/>
                                      </p:to>
                                    </p:set>
                                    <p:animEffect transition="in" filter="fade">
                                      <p:cBhvr>
                                        <p:cTn id="17" dur="2000"/>
                                        <p:tgtEl>
                                          <p:spTgt spid="376837">
                                            <p:txEl>
                                              <p:pRg st="0" end="0"/>
                                            </p:txEl>
                                          </p:spTgt>
                                        </p:tgtEl>
                                      </p:cBhvr>
                                    </p:animEffect>
                                  </p:childTnLst>
                                </p:cTn>
                              </p:par>
                            </p:childTnLst>
                          </p:cTn>
                        </p:par>
                        <p:par>
                          <p:cTn id="18" fill="hold">
                            <p:stCondLst>
                              <p:cond delay="5845"/>
                            </p:stCondLst>
                            <p:childTnLst>
                              <p:par>
                                <p:cTn id="19" presetID="1" presetClass="mediacall" presetSubtype="0" fill="hold" nodeType="afterEffect">
                                  <p:stCondLst>
                                    <p:cond delay="0"/>
                                  </p:stCondLst>
                                  <p:childTnLst>
                                    <p:cmd type="call" cmd="playFrom(0.0)">
                                      <p:cBhvr>
                                        <p:cTn id="20" dur="9426" fill="hold"/>
                                        <p:tgtEl>
                                          <p:spTgt spid="2"/>
                                        </p:tgtEl>
                                      </p:cBhvr>
                                    </p:cmd>
                                  </p:childTnLst>
                                </p:cTn>
                              </p:par>
                            </p:childTnLst>
                          </p:cTn>
                        </p:par>
                        <p:par>
                          <p:cTn id="21" fill="hold">
                            <p:stCondLst>
                              <p:cond delay="15271"/>
                            </p:stCondLst>
                            <p:childTnLst>
                              <p:par>
                                <p:cTn id="22" presetID="10" presetClass="entr" presetSubtype="0" fill="hold" nodeType="afterEffect">
                                  <p:stCondLst>
                                    <p:cond delay="0"/>
                                  </p:stCondLst>
                                  <p:childTnLst>
                                    <p:set>
                                      <p:cBhvr>
                                        <p:cTn id="23" dur="1" fill="hold">
                                          <p:stCondLst>
                                            <p:cond delay="0"/>
                                          </p:stCondLst>
                                        </p:cTn>
                                        <p:tgtEl>
                                          <p:spTgt spid="376837">
                                            <p:txEl>
                                              <p:pRg st="1" end="1"/>
                                            </p:txEl>
                                          </p:spTgt>
                                        </p:tgtEl>
                                        <p:attrNameLst>
                                          <p:attrName>style.visibility</p:attrName>
                                        </p:attrNameLst>
                                      </p:cBhvr>
                                      <p:to>
                                        <p:strVal val="visible"/>
                                      </p:to>
                                    </p:set>
                                    <p:animEffect transition="in" filter="fade">
                                      <p:cBhvr>
                                        <p:cTn id="24" dur="2000"/>
                                        <p:tgtEl>
                                          <p:spTgt spid="376837">
                                            <p:txEl>
                                              <p:pRg st="1" end="1"/>
                                            </p:txEl>
                                          </p:spTgt>
                                        </p:tgtEl>
                                      </p:cBhvr>
                                    </p:animEffect>
                                  </p:childTnLst>
                                </p:cTn>
                              </p:par>
                            </p:childTnLst>
                          </p:cTn>
                        </p:par>
                        <p:par>
                          <p:cTn id="25" fill="hold">
                            <p:stCondLst>
                              <p:cond delay="17271"/>
                            </p:stCondLst>
                            <p:childTnLst>
                              <p:par>
                                <p:cTn id="26" presetID="1" presetClass="mediacall" presetSubtype="0" fill="hold" nodeType="afterEffect">
                                  <p:stCondLst>
                                    <p:cond delay="500"/>
                                  </p:stCondLst>
                                  <p:childTnLst>
                                    <p:cmd type="call" cmd="playFrom(0.0)">
                                      <p:cBhvr>
                                        <p:cTn id="27" dur="6175" fill="hold"/>
                                        <p:tgtEl>
                                          <p:spTgt spid="12"/>
                                        </p:tgtEl>
                                      </p:cBhvr>
                                    </p:cmd>
                                  </p:childTnLst>
                                </p:cTn>
                              </p:par>
                            </p:childTnLst>
                          </p:cTn>
                        </p:par>
                        <p:par>
                          <p:cTn id="28" fill="hold">
                            <p:stCondLst>
                              <p:cond delay="23946"/>
                            </p:stCondLst>
                            <p:childTnLst>
                              <p:par>
                                <p:cTn id="29" presetID="10" presetClass="entr" presetSubtype="0" fill="hold" nodeType="afterEffect">
                                  <p:stCondLst>
                                    <p:cond delay="500"/>
                                  </p:stCondLst>
                                  <p:childTnLst>
                                    <p:set>
                                      <p:cBhvr>
                                        <p:cTn id="30" dur="1" fill="hold">
                                          <p:stCondLst>
                                            <p:cond delay="0"/>
                                          </p:stCondLst>
                                        </p:cTn>
                                        <p:tgtEl>
                                          <p:spTgt spid="376843">
                                            <p:txEl>
                                              <p:pRg st="0" end="0"/>
                                            </p:txEl>
                                          </p:spTgt>
                                        </p:tgtEl>
                                        <p:attrNameLst>
                                          <p:attrName>style.visibility</p:attrName>
                                        </p:attrNameLst>
                                      </p:cBhvr>
                                      <p:to>
                                        <p:strVal val="visible"/>
                                      </p:to>
                                    </p:set>
                                    <p:animEffect transition="in" filter="fade">
                                      <p:cBhvr>
                                        <p:cTn id="31" dur="2000"/>
                                        <p:tgtEl>
                                          <p:spTgt spid="376843">
                                            <p:txEl>
                                              <p:pRg st="0" end="0"/>
                                            </p:txEl>
                                          </p:spTgt>
                                        </p:tgtEl>
                                      </p:cBhvr>
                                    </p:animEffect>
                                  </p:childTnLst>
                                </p:cTn>
                              </p:par>
                            </p:childTnLst>
                          </p:cTn>
                        </p:par>
                        <p:par>
                          <p:cTn id="32" fill="hold">
                            <p:stCondLst>
                              <p:cond delay="26446"/>
                            </p:stCondLst>
                            <p:childTnLst>
                              <p:par>
                                <p:cTn id="33" presetID="1" presetClass="mediacall" presetSubtype="0" fill="hold" nodeType="afterEffect">
                                  <p:stCondLst>
                                    <p:cond delay="500"/>
                                  </p:stCondLst>
                                  <p:childTnLst>
                                    <p:cmd type="call" cmd="playFrom(0.0)">
                                      <p:cBhvr>
                                        <p:cTn id="34" dur="4689" fill="hold"/>
                                        <p:tgtEl>
                                          <p:spTgt spid="13"/>
                                        </p:tgtEl>
                                      </p:cBhvr>
                                    </p:cmd>
                                  </p:childTnLst>
                                </p:cTn>
                              </p:par>
                            </p:childTnLst>
                          </p:cTn>
                        </p:par>
                        <p:par>
                          <p:cTn id="35" fill="hold">
                            <p:stCondLst>
                              <p:cond delay="31635"/>
                            </p:stCondLst>
                            <p:childTnLst>
                              <p:par>
                                <p:cTn id="36" presetID="10" presetClass="entr" presetSubtype="0" fill="hold" nodeType="afterEffect">
                                  <p:stCondLst>
                                    <p:cond delay="500"/>
                                  </p:stCondLst>
                                  <p:childTnLst>
                                    <p:set>
                                      <p:cBhvr>
                                        <p:cTn id="37" dur="1" fill="hold">
                                          <p:stCondLst>
                                            <p:cond delay="0"/>
                                          </p:stCondLst>
                                        </p:cTn>
                                        <p:tgtEl>
                                          <p:spTgt spid="376843">
                                            <p:txEl>
                                              <p:pRg st="1" end="1"/>
                                            </p:txEl>
                                          </p:spTgt>
                                        </p:tgtEl>
                                        <p:attrNameLst>
                                          <p:attrName>style.visibility</p:attrName>
                                        </p:attrNameLst>
                                      </p:cBhvr>
                                      <p:to>
                                        <p:strVal val="visible"/>
                                      </p:to>
                                    </p:set>
                                    <p:animEffect transition="in" filter="fade">
                                      <p:cBhvr>
                                        <p:cTn id="38" dur="2000"/>
                                        <p:tgtEl>
                                          <p:spTgt spid="376843">
                                            <p:txEl>
                                              <p:pRg st="1" end="1"/>
                                            </p:txEl>
                                          </p:spTgt>
                                        </p:tgtEl>
                                      </p:cBhvr>
                                    </p:animEffect>
                                  </p:childTnLst>
                                </p:cTn>
                              </p:par>
                            </p:childTnLst>
                          </p:cTn>
                        </p:par>
                        <p:par>
                          <p:cTn id="39" fill="hold">
                            <p:stCondLst>
                              <p:cond delay="34135"/>
                            </p:stCondLst>
                            <p:childTnLst>
                              <p:par>
                                <p:cTn id="40" presetID="1" presetClass="mediacall" presetSubtype="0" fill="hold" nodeType="afterEffect">
                                  <p:stCondLst>
                                    <p:cond delay="500"/>
                                  </p:stCondLst>
                                  <p:childTnLst>
                                    <p:cmd type="call" cmd="playFrom(0.0)">
                                      <p:cBhvr>
                                        <p:cTn id="41" dur="10959" fill="hold"/>
                                        <p:tgtEl>
                                          <p:spTgt spid="14"/>
                                        </p:tgtEl>
                                      </p:cBhvr>
                                    </p:cmd>
                                  </p:childTnLst>
                                </p:cTn>
                              </p:par>
                            </p:childTnLst>
                          </p:cTn>
                        </p:par>
                        <p:par>
                          <p:cTn id="42" fill="hold">
                            <p:stCondLst>
                              <p:cond delay="45594"/>
                            </p:stCondLst>
                            <p:childTnLst>
                              <p:par>
                                <p:cTn id="43" presetID="10" presetClass="entr" presetSubtype="0" fill="hold" nodeType="afterEffect">
                                  <p:stCondLst>
                                    <p:cond delay="500"/>
                                  </p:stCondLst>
                                  <p:childTnLst>
                                    <p:set>
                                      <p:cBhvr>
                                        <p:cTn id="44" dur="1" fill="hold">
                                          <p:stCondLst>
                                            <p:cond delay="0"/>
                                          </p:stCondLst>
                                        </p:cTn>
                                        <p:tgtEl>
                                          <p:spTgt spid="376843">
                                            <p:txEl>
                                              <p:pRg st="2" end="2"/>
                                            </p:txEl>
                                          </p:spTgt>
                                        </p:tgtEl>
                                        <p:attrNameLst>
                                          <p:attrName>style.visibility</p:attrName>
                                        </p:attrNameLst>
                                      </p:cBhvr>
                                      <p:to>
                                        <p:strVal val="visible"/>
                                      </p:to>
                                    </p:set>
                                    <p:animEffect transition="in" filter="fade">
                                      <p:cBhvr>
                                        <p:cTn id="45" dur="2000"/>
                                        <p:tgtEl>
                                          <p:spTgt spid="376843">
                                            <p:txEl>
                                              <p:pRg st="2" end="2"/>
                                            </p:txEl>
                                          </p:spTgt>
                                        </p:tgtEl>
                                      </p:cBhvr>
                                    </p:animEffect>
                                  </p:childTnLst>
                                </p:cTn>
                              </p:par>
                            </p:childTnLst>
                          </p:cTn>
                        </p:par>
                        <p:par>
                          <p:cTn id="46" fill="hold">
                            <p:stCondLst>
                              <p:cond delay="48094"/>
                            </p:stCondLst>
                            <p:childTnLst>
                              <p:par>
                                <p:cTn id="47" presetID="1" presetClass="mediacall" presetSubtype="0" fill="hold" nodeType="afterEffect">
                                  <p:stCondLst>
                                    <p:cond delay="500"/>
                                  </p:stCondLst>
                                  <p:childTnLst>
                                    <p:cmd type="call" cmd="playFrom(0.0)">
                                      <p:cBhvr>
                                        <p:cTn id="48" dur="6547" fill="hold"/>
                                        <p:tgtEl>
                                          <p:spTgt spid="15"/>
                                        </p:tgtEl>
                                      </p:cBhvr>
                                    </p:cmd>
                                  </p:childTnLst>
                                </p:cTn>
                              </p:par>
                            </p:childTnLst>
                          </p:cTn>
                        </p:par>
                        <p:par>
                          <p:cTn id="49" fill="hold">
                            <p:stCondLst>
                              <p:cond delay="55141"/>
                            </p:stCondLst>
                            <p:childTnLst>
                              <p:par>
                                <p:cTn id="50" presetID="10" presetClass="entr" presetSubtype="0" fill="hold" nodeType="afterEffect">
                                  <p:stCondLst>
                                    <p:cond delay="500"/>
                                  </p:stCondLst>
                                  <p:childTnLst>
                                    <p:set>
                                      <p:cBhvr>
                                        <p:cTn id="51" dur="1" fill="hold">
                                          <p:stCondLst>
                                            <p:cond delay="0"/>
                                          </p:stCondLst>
                                        </p:cTn>
                                        <p:tgtEl>
                                          <p:spTgt spid="376843">
                                            <p:txEl>
                                              <p:pRg st="3" end="3"/>
                                            </p:txEl>
                                          </p:spTgt>
                                        </p:tgtEl>
                                        <p:attrNameLst>
                                          <p:attrName>style.visibility</p:attrName>
                                        </p:attrNameLst>
                                      </p:cBhvr>
                                      <p:to>
                                        <p:strVal val="visible"/>
                                      </p:to>
                                    </p:set>
                                    <p:animEffect transition="in" filter="fade">
                                      <p:cBhvr>
                                        <p:cTn id="52" dur="2000"/>
                                        <p:tgtEl>
                                          <p:spTgt spid="376843">
                                            <p:txEl>
                                              <p:pRg st="3" end="3"/>
                                            </p:txEl>
                                          </p:spTgt>
                                        </p:tgtEl>
                                      </p:cBhvr>
                                    </p:animEffect>
                                  </p:childTnLst>
                                </p:cTn>
                              </p:par>
                            </p:childTnLst>
                          </p:cTn>
                        </p:par>
                        <p:par>
                          <p:cTn id="53" fill="hold">
                            <p:stCondLst>
                              <p:cond delay="57641"/>
                            </p:stCondLst>
                            <p:childTnLst>
                              <p:par>
                                <p:cTn id="54" presetID="1" presetClass="mediacall" presetSubtype="0" fill="hold" nodeType="afterEffect">
                                  <p:stCondLst>
                                    <p:cond delay="500"/>
                                  </p:stCondLst>
                                  <p:childTnLst>
                                    <p:cmd type="call" cmd="playFrom(0.0)">
                                      <p:cBhvr>
                                        <p:cTn id="55" dur="3900" fill="hold"/>
                                        <p:tgtEl>
                                          <p:spTgt spid="16"/>
                                        </p:tgtEl>
                                      </p:cBhvr>
                                    </p:cmd>
                                  </p:childTnLst>
                                </p:cTn>
                              </p:par>
                            </p:childTnLst>
                          </p:cTn>
                        </p:par>
                        <p:par>
                          <p:cTn id="56" fill="hold">
                            <p:stCondLst>
                              <p:cond delay="62041"/>
                            </p:stCondLst>
                            <p:childTnLst>
                              <p:par>
                                <p:cTn id="57" presetID="1" presetClass="mediacall" presetSubtype="0" fill="hold" nodeType="afterEffect">
                                  <p:stCondLst>
                                    <p:cond delay="5000"/>
                                  </p:stCondLst>
                                  <p:childTnLst>
                                    <p:cmd type="call" cmd="playFrom(0.0)">
                                      <p:cBhvr>
                                        <p:cTn id="58"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6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6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62"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6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64"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mute="1" showWhenStopped="0">
                <p:cTn id="65" fill="hold" display="0">
                  <p:stCondLst>
                    <p:cond delay="indefinite"/>
                  </p:stCondLst>
                  <p:endCondLst>
                    <p:cond evt="onStopAudio" delay="0">
                      <p:tgtEl>
                        <p:sldTgt/>
                      </p:tgtEl>
                    </p:cond>
                  </p:endCondLst>
                </p:cTn>
                <p:tgtEl>
                  <p:spTgt spid="18"/>
                </p:tgtEl>
              </p:cMediaNode>
            </p:audio>
            <p:audio>
              <p:cMediaNode vol="80000" showWhenStopped="0">
                <p:cTn id="66" fill="hold" display="0">
                  <p:stCondLst>
                    <p:cond delay="indefinite"/>
                  </p:stCondLst>
                  <p:endCondLst>
                    <p:cond evt="onStopAudio" delay="0">
                      <p:tgtEl>
                        <p:sldTgt/>
                      </p:tgtEl>
                    </p:cond>
                  </p:endCondLst>
                </p:cTn>
                <p:tgtEl>
                  <p:spTgt spid="2"/>
                </p:tgtEl>
              </p:cMediaNode>
            </p:audio>
          </p:childTnLst>
        </p:cTn>
      </p:par>
    </p:tnLst>
    <p:bldLst>
      <p:bldP spid="376835" grpId="0"/>
      <p:bldP spid="3768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F648E344-0266-4886-BE46-931F777021A4}" type="slidenum">
              <a:rPr lang="en-US"/>
              <a:pPr>
                <a:defRPr/>
              </a:pPr>
              <a:t>36</a:t>
            </a:fld>
            <a:endParaRPr lang="en-US" dirty="0"/>
          </a:p>
        </p:txBody>
      </p:sp>
      <p:sp>
        <p:nvSpPr>
          <p:cNvPr id="37785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7888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7888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a:t>
            </a:r>
            <a:r>
              <a:rPr lang="en-US" sz="2200" i="1" dirty="0" smtClean="0">
                <a:solidFill>
                  <a:schemeClr val="tx1"/>
                </a:solidFill>
                <a:effectLst>
                  <a:outerShdw blurRad="38100" dist="38100" dir="2700000" algn="tl">
                    <a:srgbClr val="000000"/>
                  </a:outerShdw>
                </a:effectLst>
                <a:cs typeface="+mn-cs"/>
              </a:rPr>
              <a:t>Record</a:t>
            </a:r>
            <a:endParaRPr lang="en-US" sz="2200" i="1" dirty="0">
              <a:solidFill>
                <a:schemeClr val="tx1"/>
              </a:solidFill>
              <a:effectLst>
                <a:outerShdw blurRad="38100" dist="38100" dir="2700000" algn="tl">
                  <a:srgbClr val="000000"/>
                </a:outerShdw>
              </a:effectLst>
              <a:cs typeface="+mn-cs"/>
            </a:endParaRPr>
          </a:p>
        </p:txBody>
      </p:sp>
      <p:sp>
        <p:nvSpPr>
          <p:cNvPr id="378885" name="Text Box 5"/>
          <p:cNvSpPr txBox="1">
            <a:spLocks noChangeArrowheads="1"/>
          </p:cNvSpPr>
          <p:nvPr/>
        </p:nvSpPr>
        <p:spPr bwMode="auto">
          <a:xfrm>
            <a:off x="1341333" y="2377440"/>
            <a:ext cx="10722187" cy="2221363"/>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Master Record contains all parameters required by the instrument to collect ultrasonic data and relevant database information to generate inspection reports. </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Setup parameters for the ultrasonic hardware, such as gain settings, data mode, pulse repetition rate (PRR), filter settings, transmitter voltage, etc</a:t>
            </a:r>
            <a:r>
              <a:rPr lang="en-US" dirty="0" smtClean="0">
                <a:solidFill>
                  <a:schemeClr val="tx1"/>
                </a:solidFill>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cs typeface="+mn-cs"/>
              </a:rPr>
              <a:t>are available as a default dataset in the Rht Device Settings database.  Setup parameters for the evaluation software module, such as S/N Ratio, Evaluation Level, Averaging settings, etc. are available as a default dataset in the Rht Analysis module.  These settings can be adjusted to accommodate individual testing requirements. </a:t>
            </a:r>
          </a:p>
        </p:txBody>
      </p:sp>
      <p:sp>
        <p:nvSpPr>
          <p:cNvPr id="37888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7888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9" name="slide 3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1878965"/>
            <a:ext cx="406208" cy="295835"/>
          </a:xfrm>
          <a:prstGeom prst="rect">
            <a:avLst/>
          </a:prstGeom>
          <a:noFill/>
          <a:ln w="9525">
            <a:noFill/>
            <a:miter lim="800000"/>
            <a:headEnd/>
            <a:tailEnd/>
          </a:ln>
        </p:spPr>
      </p:pic>
      <p:pic>
        <p:nvPicPr>
          <p:cNvPr id="10" name="slide 3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rcRect/>
          <a:stretch>
            <a:fillRect/>
          </a:stretch>
        </p:blipFill>
        <p:spPr bwMode="auto">
          <a:xfrm>
            <a:off x="12643212" y="2551582"/>
            <a:ext cx="406208" cy="295835"/>
          </a:xfrm>
          <a:prstGeom prst="rect">
            <a:avLst/>
          </a:prstGeom>
          <a:noFill/>
          <a:ln w="9525">
            <a:noFill/>
            <a:miter lim="800000"/>
            <a:headEnd/>
            <a:tailEnd/>
          </a:ln>
        </p:spPr>
      </p:pic>
      <p:pic>
        <p:nvPicPr>
          <p:cNvPr id="11" name="slide 36-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12643212" y="3439086"/>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7888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78884"/>
                                        </p:tgtEl>
                                        <p:attrNameLst>
                                          <p:attrName>style.visibility</p:attrName>
                                        </p:attrNameLst>
                                      </p:cBhvr>
                                      <p:to>
                                        <p:strVal val="visible"/>
                                      </p:to>
                                    </p:set>
                                    <p:animEffect transition="in" filter="fade">
                                      <p:cBhvr>
                                        <p:cTn id="10" dur="2000"/>
                                        <p:tgtEl>
                                          <p:spTgt spid="37888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21" fill="hold"/>
                                        <p:tgtEl>
                                          <p:spTgt spid="9"/>
                                        </p:tgtEl>
                                      </p:cBhvr>
                                    </p:cmd>
                                  </p:childTnLst>
                                </p:cTn>
                              </p:par>
                            </p:childTnLst>
                          </p:cTn>
                        </p:par>
                        <p:par>
                          <p:cTn id="14" fill="hold">
                            <p:stCondLst>
                              <p:cond delay="3521"/>
                            </p:stCondLst>
                            <p:childTnLst>
                              <p:par>
                                <p:cTn id="15" presetID="10" presetClass="entr" presetSubtype="0" fill="hold" nodeType="afterEffect">
                                  <p:stCondLst>
                                    <p:cond delay="500"/>
                                  </p:stCondLst>
                                  <p:childTnLst>
                                    <p:set>
                                      <p:cBhvr>
                                        <p:cTn id="16" dur="1" fill="hold">
                                          <p:stCondLst>
                                            <p:cond delay="0"/>
                                          </p:stCondLst>
                                        </p:cTn>
                                        <p:tgtEl>
                                          <p:spTgt spid="378885">
                                            <p:txEl>
                                              <p:pRg st="0" end="0"/>
                                            </p:txEl>
                                          </p:spTgt>
                                        </p:tgtEl>
                                        <p:attrNameLst>
                                          <p:attrName>style.visibility</p:attrName>
                                        </p:attrNameLst>
                                      </p:cBhvr>
                                      <p:to>
                                        <p:strVal val="visible"/>
                                      </p:to>
                                    </p:set>
                                    <p:animEffect transition="in" filter="fade">
                                      <p:cBhvr>
                                        <p:cTn id="17" dur="2000"/>
                                        <p:tgtEl>
                                          <p:spTgt spid="378885">
                                            <p:txEl>
                                              <p:pRg st="0" end="0"/>
                                            </p:txEl>
                                          </p:spTgt>
                                        </p:tgtEl>
                                      </p:cBhvr>
                                    </p:animEffect>
                                  </p:childTnLst>
                                </p:cTn>
                              </p:par>
                            </p:childTnLst>
                          </p:cTn>
                        </p:par>
                        <p:par>
                          <p:cTn id="18" fill="hold">
                            <p:stCondLst>
                              <p:cond delay="6021"/>
                            </p:stCondLst>
                            <p:childTnLst>
                              <p:par>
                                <p:cTn id="19" presetID="1" presetClass="mediacall" presetSubtype="0" fill="hold" nodeType="afterEffect">
                                  <p:stCondLst>
                                    <p:cond delay="500"/>
                                  </p:stCondLst>
                                  <p:childTnLst>
                                    <p:cmd type="call" cmd="playFrom(0.0)">
                                      <p:cBhvr>
                                        <p:cTn id="20" dur="10029" fill="hold"/>
                                        <p:tgtEl>
                                          <p:spTgt spid="10"/>
                                        </p:tgtEl>
                                      </p:cBhvr>
                                    </p:cmd>
                                  </p:childTnLst>
                                </p:cTn>
                              </p:par>
                            </p:childTnLst>
                          </p:cTn>
                        </p:par>
                        <p:par>
                          <p:cTn id="21" fill="hold">
                            <p:stCondLst>
                              <p:cond delay="16550"/>
                            </p:stCondLst>
                            <p:childTnLst>
                              <p:par>
                                <p:cTn id="22" presetID="10" presetClass="entr" presetSubtype="0" fill="hold" nodeType="afterEffect">
                                  <p:stCondLst>
                                    <p:cond delay="500"/>
                                  </p:stCondLst>
                                  <p:childTnLst>
                                    <p:set>
                                      <p:cBhvr>
                                        <p:cTn id="23" dur="1" fill="hold">
                                          <p:stCondLst>
                                            <p:cond delay="0"/>
                                          </p:stCondLst>
                                        </p:cTn>
                                        <p:tgtEl>
                                          <p:spTgt spid="378885">
                                            <p:txEl>
                                              <p:pRg st="1" end="1"/>
                                            </p:txEl>
                                          </p:spTgt>
                                        </p:tgtEl>
                                        <p:attrNameLst>
                                          <p:attrName>style.visibility</p:attrName>
                                        </p:attrNameLst>
                                      </p:cBhvr>
                                      <p:to>
                                        <p:strVal val="visible"/>
                                      </p:to>
                                    </p:set>
                                    <p:animEffect transition="in" filter="fade">
                                      <p:cBhvr>
                                        <p:cTn id="24" dur="2000"/>
                                        <p:tgtEl>
                                          <p:spTgt spid="378885">
                                            <p:txEl>
                                              <p:pRg st="1" end="1"/>
                                            </p:txEl>
                                          </p:spTgt>
                                        </p:tgtEl>
                                      </p:cBhvr>
                                    </p:animEffect>
                                  </p:childTnLst>
                                </p:cTn>
                              </p:par>
                            </p:childTnLst>
                          </p:cTn>
                        </p:par>
                        <p:par>
                          <p:cTn id="25" fill="hold">
                            <p:stCondLst>
                              <p:cond delay="19050"/>
                            </p:stCondLst>
                            <p:childTnLst>
                              <p:par>
                                <p:cTn id="26" presetID="1" presetClass="mediacall" presetSubtype="0" fill="hold" nodeType="afterEffect">
                                  <p:stCondLst>
                                    <p:cond delay="500"/>
                                  </p:stCondLst>
                                  <p:childTnLst>
                                    <p:cmd type="call" cmd="playFrom(0.0)">
                                      <p:cBhvr>
                                        <p:cTn id="27" dur="31021" fill="hold"/>
                                        <p:tgtEl>
                                          <p:spTgt spid="11"/>
                                        </p:tgtEl>
                                      </p:cBhvr>
                                    </p:cmd>
                                  </p:childTnLst>
                                </p:cTn>
                              </p:par>
                            </p:childTnLst>
                          </p:cTn>
                        </p:par>
                        <p:par>
                          <p:cTn id="28" fill="hold">
                            <p:stCondLst>
                              <p:cond delay="50571"/>
                            </p:stCondLst>
                            <p:childTnLst>
                              <p:par>
                                <p:cTn id="29" presetID="1" presetClass="mediacall" presetSubtype="0" fill="hold" nodeType="afterEffect">
                                  <p:stCondLst>
                                    <p:cond delay="5000"/>
                                  </p:stCondLst>
                                  <p:childTnLst>
                                    <p:cmd type="call" cmd="playFrom(0.0)">
                                      <p:cBhvr>
                                        <p:cTn id="30"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34" fill="hold" display="0">
                  <p:stCondLst>
                    <p:cond delay="indefinite"/>
                  </p:stCondLst>
                  <p:endCondLst>
                    <p:cond evt="onStopAudio" delay="0">
                      <p:tgtEl>
                        <p:sldTgt/>
                      </p:tgtEl>
                    </p:cond>
                  </p:endCondLst>
                </p:cTn>
                <p:tgtEl>
                  <p:spTgt spid="13"/>
                </p:tgtEl>
              </p:cMediaNode>
            </p:audio>
          </p:childTnLst>
        </p:cTn>
      </p:par>
    </p:tnLst>
    <p:bldLst>
      <p:bldP spid="378883" grpId="0"/>
      <p:bldP spid="37888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0"/>
          </p:nvPr>
        </p:nvSpPr>
        <p:spPr/>
        <p:txBody>
          <a:bodyPr/>
          <a:lstStyle/>
          <a:p>
            <a:pPr>
              <a:defRPr/>
            </a:pPr>
            <a:fld id="{45E88FC3-3D79-41A4-AFCB-F92D49329CCC}" type="slidenum">
              <a:rPr lang="en-US"/>
              <a:pPr>
                <a:defRPr/>
              </a:pPr>
              <a:t>37</a:t>
            </a:fld>
            <a:endParaRPr lang="en-US" dirty="0"/>
          </a:p>
        </p:txBody>
      </p:sp>
      <p:sp>
        <p:nvSpPr>
          <p:cNvPr id="37990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30083"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3008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a:t>
            </a:r>
            <a:r>
              <a:rPr lang="en-US" sz="2200" i="1" dirty="0" smtClean="0">
                <a:solidFill>
                  <a:schemeClr val="tx1"/>
                </a:solidFill>
                <a:effectLst>
                  <a:outerShdw blurRad="38100" dist="38100" dir="2700000" algn="tl">
                    <a:srgbClr val="000000"/>
                  </a:outerShdw>
                </a:effectLst>
                <a:cs typeface="+mn-cs"/>
              </a:rPr>
              <a:t>Record</a:t>
            </a:r>
            <a:endParaRPr lang="en-US" sz="2200" i="1" dirty="0">
              <a:solidFill>
                <a:schemeClr val="tx1"/>
              </a:solidFill>
              <a:effectLst>
                <a:outerShdw blurRad="38100" dist="38100" dir="2700000" algn="tl">
                  <a:srgbClr val="000000"/>
                </a:outerShdw>
              </a:effectLst>
              <a:cs typeface="+mn-cs"/>
            </a:endParaRPr>
          </a:p>
        </p:txBody>
      </p:sp>
      <p:sp>
        <p:nvSpPr>
          <p:cNvPr id="430085" name="Text Box 5"/>
          <p:cNvSpPr txBox="1">
            <a:spLocks noChangeArrowheads="1"/>
          </p:cNvSpPr>
          <p:nvPr/>
        </p:nvSpPr>
        <p:spPr bwMode="auto">
          <a:xfrm>
            <a:off x="1341333" y="2377440"/>
            <a:ext cx="10722187" cy="2123901"/>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Once a Master Record has been built and saved to the database, it cannot be revised or modified.  This measure assures the integrity of previously performed case depth inspections.</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To revise or modify a Master Record, the Master Record to be revised can be duplicated (copied), modified and then saved under a new or revised name.</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Master Records database program is accessed by double-clicking the PINT Base shortcut from the Start Menu, Rht 4CH.</a:t>
            </a:r>
          </a:p>
        </p:txBody>
      </p:sp>
      <p:sp>
        <p:nvSpPr>
          <p:cNvPr id="43008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3008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grpSp>
        <p:nvGrpSpPr>
          <p:cNvPr id="430088" name="Group 8"/>
          <p:cNvGrpSpPr>
            <a:grpSpLocks noChangeAspect="1"/>
          </p:cNvGrpSpPr>
          <p:nvPr/>
        </p:nvGrpSpPr>
        <p:grpSpPr bwMode="auto">
          <a:xfrm>
            <a:off x="6134090" y="5774673"/>
            <a:ext cx="1133856" cy="669727"/>
            <a:chOff x="2556" y="720"/>
            <a:chExt cx="648" cy="384"/>
          </a:xfrm>
        </p:grpSpPr>
        <p:pic>
          <p:nvPicPr>
            <p:cNvPr id="379917" name="Picture 9" descr="PINT Base"/>
            <p:cNvPicPr>
              <a:picLocks noChangeAspect="1" noChangeArrowheads="1"/>
            </p:cNvPicPr>
            <p:nvPr/>
          </p:nvPicPr>
          <p:blipFill>
            <a:blip r:embed="rId11" cstate="print"/>
            <a:srcRect/>
            <a:stretch>
              <a:fillRect/>
            </a:stretch>
          </p:blipFill>
          <p:spPr bwMode="auto">
            <a:xfrm>
              <a:off x="2765" y="720"/>
              <a:ext cx="230" cy="230"/>
            </a:xfrm>
            <a:prstGeom prst="rect">
              <a:avLst/>
            </a:prstGeom>
            <a:noFill/>
            <a:ln w="9525">
              <a:noFill/>
              <a:miter lim="800000"/>
              <a:headEnd/>
              <a:tailEnd/>
            </a:ln>
          </p:spPr>
        </p:pic>
        <p:sp>
          <p:nvSpPr>
            <p:cNvPr id="430090" name="Text Box 10"/>
            <p:cNvSpPr txBox="1">
              <a:spLocks noChangeArrowheads="1"/>
            </p:cNvSpPr>
            <p:nvPr/>
          </p:nvSpPr>
          <p:spPr bwMode="auto">
            <a:xfrm>
              <a:off x="2556" y="936"/>
              <a:ext cx="648" cy="168"/>
            </a:xfrm>
            <a:prstGeom prst="rect">
              <a:avLst/>
            </a:prstGeom>
            <a:noFill/>
            <a:ln w="9525" algn="ctr">
              <a:noFill/>
              <a:miter lim="800000"/>
              <a:headEnd/>
              <a:tailEnd/>
            </a:ln>
            <a:effectLst/>
          </p:spPr>
          <p:txBody>
            <a:bodyPr>
              <a:spAutoFit/>
            </a:bodyPr>
            <a:lstStyle/>
            <a:p>
              <a:pPr algn="ctr" eaLnBrk="0" hangingPunct="0">
                <a:defRPr/>
              </a:pPr>
              <a:r>
                <a:rPr lang="en-US" sz="1300" dirty="0">
                  <a:solidFill>
                    <a:schemeClr val="tx1"/>
                  </a:solidFill>
                  <a:effectLst>
                    <a:outerShdw blurRad="38100" dist="38100" dir="2700000" algn="tl">
                      <a:srgbClr val="000000"/>
                    </a:outerShdw>
                  </a:effectLst>
                  <a:cs typeface="+mn-cs"/>
                </a:rPr>
                <a:t>PINT Base</a:t>
              </a:r>
            </a:p>
          </p:txBody>
        </p:sp>
      </p:grpSp>
      <p:pic>
        <p:nvPicPr>
          <p:cNvPr id="12" name="slide 3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643212" y="2551582"/>
            <a:ext cx="406208" cy="295835"/>
          </a:xfrm>
          <a:prstGeom prst="rect">
            <a:avLst/>
          </a:prstGeom>
          <a:noFill/>
          <a:ln w="9525">
            <a:noFill/>
            <a:miter lim="800000"/>
            <a:headEnd/>
            <a:tailEnd/>
          </a:ln>
        </p:spPr>
      </p:pic>
      <p:pic>
        <p:nvPicPr>
          <p:cNvPr id="13" name="slide 37-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643212" y="3550026"/>
            <a:ext cx="406208" cy="295835"/>
          </a:xfrm>
          <a:prstGeom prst="rect">
            <a:avLst/>
          </a:prstGeom>
          <a:noFill/>
          <a:ln w="9525">
            <a:noFill/>
            <a:miter lim="800000"/>
            <a:headEnd/>
            <a:tailEnd/>
          </a:ln>
        </p:spPr>
      </p:pic>
      <p:pic>
        <p:nvPicPr>
          <p:cNvPr id="14" name="slide 37-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cstate="print"/>
          <a:srcRect/>
          <a:stretch>
            <a:fillRect/>
          </a:stretch>
        </p:blipFill>
        <p:spPr bwMode="auto">
          <a:xfrm>
            <a:off x="12643212" y="4215654"/>
            <a:ext cx="406208" cy="295835"/>
          </a:xfrm>
          <a:prstGeom prst="rect">
            <a:avLst/>
          </a:prstGeom>
          <a:noFill/>
          <a:ln w="9525">
            <a:noFill/>
            <a:miter lim="800000"/>
            <a:headEnd/>
            <a:tailEnd/>
          </a:ln>
        </p:spPr>
      </p:pic>
      <p:pic>
        <p:nvPicPr>
          <p:cNvPr id="16"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300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084"/>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430085">
                                            <p:txEl>
                                              <p:pRg st="0" end="0"/>
                                            </p:txEl>
                                          </p:spTgt>
                                        </p:tgtEl>
                                        <p:attrNameLst>
                                          <p:attrName>style.visibility</p:attrName>
                                        </p:attrNameLst>
                                      </p:cBhvr>
                                      <p:to>
                                        <p:strVal val="visible"/>
                                      </p:to>
                                    </p:set>
                                    <p:animEffect transition="in" filter="fade">
                                      <p:cBhvr>
                                        <p:cTn id="12" dur="2000"/>
                                        <p:tgtEl>
                                          <p:spTgt spid="430085">
                                            <p:txEl>
                                              <p:pRg st="0" end="0"/>
                                            </p:txEl>
                                          </p:spTgt>
                                        </p:tgtEl>
                                      </p:cBhvr>
                                    </p:animEffect>
                                  </p:childTnLst>
                                </p:cTn>
                              </p:par>
                            </p:childTnLst>
                          </p:cTn>
                        </p:par>
                        <p:par>
                          <p:cTn id="13" fill="hold">
                            <p:stCondLst>
                              <p:cond delay="2500"/>
                            </p:stCondLst>
                            <p:childTnLst>
                              <p:par>
                                <p:cTn id="14" presetID="1" presetClass="mediacall" presetSubtype="0" fill="hold" nodeType="afterEffect">
                                  <p:stCondLst>
                                    <p:cond delay="500"/>
                                  </p:stCondLst>
                                  <p:childTnLst>
                                    <p:cmd type="call" cmd="playFrom(0.0)">
                                      <p:cBhvr>
                                        <p:cTn id="15" dur="11005" fill="hold"/>
                                        <p:tgtEl>
                                          <p:spTgt spid="12"/>
                                        </p:tgtEl>
                                      </p:cBhvr>
                                    </p:cmd>
                                  </p:childTnLst>
                                </p:cTn>
                              </p:par>
                            </p:childTnLst>
                          </p:cTn>
                        </p:par>
                        <p:par>
                          <p:cTn id="16" fill="hold">
                            <p:stCondLst>
                              <p:cond delay="14005"/>
                            </p:stCondLst>
                            <p:childTnLst>
                              <p:par>
                                <p:cTn id="17" presetID="10" presetClass="entr" presetSubtype="0" fill="hold" nodeType="afterEffect">
                                  <p:stCondLst>
                                    <p:cond delay="500"/>
                                  </p:stCondLst>
                                  <p:childTnLst>
                                    <p:set>
                                      <p:cBhvr>
                                        <p:cTn id="18" dur="1" fill="hold">
                                          <p:stCondLst>
                                            <p:cond delay="0"/>
                                          </p:stCondLst>
                                        </p:cTn>
                                        <p:tgtEl>
                                          <p:spTgt spid="430085">
                                            <p:txEl>
                                              <p:pRg st="1" end="1"/>
                                            </p:txEl>
                                          </p:spTgt>
                                        </p:tgtEl>
                                        <p:attrNameLst>
                                          <p:attrName>style.visibility</p:attrName>
                                        </p:attrNameLst>
                                      </p:cBhvr>
                                      <p:to>
                                        <p:strVal val="visible"/>
                                      </p:to>
                                    </p:set>
                                    <p:animEffect transition="in" filter="fade">
                                      <p:cBhvr>
                                        <p:cTn id="19" dur="2000"/>
                                        <p:tgtEl>
                                          <p:spTgt spid="430085">
                                            <p:txEl>
                                              <p:pRg st="1" end="1"/>
                                            </p:txEl>
                                          </p:spTgt>
                                        </p:tgtEl>
                                      </p:cBhvr>
                                    </p:animEffect>
                                  </p:childTnLst>
                                </p:cTn>
                              </p:par>
                            </p:childTnLst>
                          </p:cTn>
                        </p:par>
                        <p:par>
                          <p:cTn id="20" fill="hold">
                            <p:stCondLst>
                              <p:cond delay="16505"/>
                            </p:stCondLst>
                            <p:childTnLst>
                              <p:par>
                                <p:cTn id="21" presetID="1" presetClass="mediacall" presetSubtype="0" fill="hold" nodeType="afterEffect">
                                  <p:stCondLst>
                                    <p:cond delay="500"/>
                                  </p:stCondLst>
                                  <p:childTnLst>
                                    <p:cmd type="call" cmd="playFrom(0.0)">
                                      <p:cBhvr>
                                        <p:cTn id="22" dur="9101" fill="hold"/>
                                        <p:tgtEl>
                                          <p:spTgt spid="13"/>
                                        </p:tgtEl>
                                      </p:cBhvr>
                                    </p:cmd>
                                  </p:childTnLst>
                                </p:cTn>
                              </p:par>
                            </p:childTnLst>
                          </p:cTn>
                        </p:par>
                        <p:par>
                          <p:cTn id="23" fill="hold">
                            <p:stCondLst>
                              <p:cond delay="26106"/>
                            </p:stCondLst>
                            <p:childTnLst>
                              <p:par>
                                <p:cTn id="24" presetID="10" presetClass="entr" presetSubtype="0" fill="hold" nodeType="afterEffect">
                                  <p:stCondLst>
                                    <p:cond delay="500"/>
                                  </p:stCondLst>
                                  <p:childTnLst>
                                    <p:set>
                                      <p:cBhvr>
                                        <p:cTn id="25" dur="1" fill="hold">
                                          <p:stCondLst>
                                            <p:cond delay="0"/>
                                          </p:stCondLst>
                                        </p:cTn>
                                        <p:tgtEl>
                                          <p:spTgt spid="430085">
                                            <p:txEl>
                                              <p:pRg st="2" end="2"/>
                                            </p:txEl>
                                          </p:spTgt>
                                        </p:tgtEl>
                                        <p:attrNameLst>
                                          <p:attrName>style.visibility</p:attrName>
                                        </p:attrNameLst>
                                      </p:cBhvr>
                                      <p:to>
                                        <p:strVal val="visible"/>
                                      </p:to>
                                    </p:set>
                                    <p:animEffect transition="in" filter="fade">
                                      <p:cBhvr>
                                        <p:cTn id="26" dur="2000"/>
                                        <p:tgtEl>
                                          <p:spTgt spid="430085">
                                            <p:txEl>
                                              <p:pRg st="2" end="2"/>
                                            </p:txEl>
                                          </p:spTgt>
                                        </p:tgtEl>
                                      </p:cBhvr>
                                    </p:animEffect>
                                  </p:childTnLst>
                                </p:cTn>
                              </p:par>
                            </p:childTnLst>
                          </p:cTn>
                        </p:par>
                        <p:par>
                          <p:cTn id="27" fill="hold">
                            <p:stCondLst>
                              <p:cond delay="28606"/>
                            </p:stCondLst>
                            <p:childTnLst>
                              <p:par>
                                <p:cTn id="28" presetID="1" presetClass="mediacall" presetSubtype="0" fill="hold" nodeType="afterEffect">
                                  <p:stCondLst>
                                    <p:cond delay="500"/>
                                  </p:stCondLst>
                                  <p:childTnLst>
                                    <p:cmd type="call" cmd="playFrom(0.0)">
                                      <p:cBhvr>
                                        <p:cTn id="29" dur="10169" fill="hold"/>
                                        <p:tgtEl>
                                          <p:spTgt spid="14"/>
                                        </p:tgtEl>
                                      </p:cBhvr>
                                    </p:cmd>
                                  </p:childTnLst>
                                </p:cTn>
                              </p:par>
                              <p:par>
                                <p:cTn id="30" presetID="10" presetClass="entr" presetSubtype="0" fill="hold" nodeType="withEffect">
                                  <p:stCondLst>
                                    <p:cond delay="2000"/>
                                  </p:stCondLst>
                                  <p:childTnLst>
                                    <p:set>
                                      <p:cBhvr>
                                        <p:cTn id="31" dur="1" fill="hold">
                                          <p:stCondLst>
                                            <p:cond delay="0"/>
                                          </p:stCondLst>
                                        </p:cTn>
                                        <p:tgtEl>
                                          <p:spTgt spid="430088"/>
                                        </p:tgtEl>
                                        <p:attrNameLst>
                                          <p:attrName>style.visibility</p:attrName>
                                        </p:attrNameLst>
                                      </p:cBhvr>
                                      <p:to>
                                        <p:strVal val="visible"/>
                                      </p:to>
                                    </p:set>
                                    <p:animEffect transition="in" filter="fade">
                                      <p:cBhvr>
                                        <p:cTn id="32" dur="2000"/>
                                        <p:tgtEl>
                                          <p:spTgt spid="430088"/>
                                        </p:tgtEl>
                                      </p:cBhvr>
                                    </p:animEffect>
                                  </p:childTnLst>
                                </p:cTn>
                              </p:par>
                            </p:childTnLst>
                          </p:cTn>
                        </p:par>
                        <p:par>
                          <p:cTn id="33" fill="hold">
                            <p:stCondLst>
                              <p:cond delay="39275"/>
                            </p:stCondLst>
                            <p:childTnLst>
                              <p:par>
                                <p:cTn id="34" presetID="1" presetClass="mediacall" presetSubtype="0" fill="hold" nodeType="afterEffect">
                                  <p:stCondLst>
                                    <p:cond delay="5000"/>
                                  </p:stCondLst>
                                  <p:childTnLst>
                                    <p:cmd type="call" cmd="playFrom(0.0)">
                                      <p:cBhvr>
                                        <p:cTn id="35"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39" fill="hold" display="0">
                  <p:stCondLst>
                    <p:cond delay="indefinite"/>
                  </p:stCondLst>
                  <p:endCondLst>
                    <p:cond evt="onStopAudio" delay="0">
                      <p:tgtEl>
                        <p:sldTgt/>
                      </p:tgtEl>
                    </p:cond>
                  </p:endCondLst>
                </p:cTn>
                <p:tgtEl>
                  <p:spTgt spid="16"/>
                </p:tgtEl>
              </p:cMediaNode>
            </p:audio>
          </p:childTnLst>
        </p:cTn>
      </p:par>
    </p:tnLst>
    <p:bldLst>
      <p:bldP spid="430083" grpId="0"/>
      <p:bldP spid="43008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A39B3B8E-7789-4E28-B631-0B97BEAE9756}" type="slidenum">
              <a:rPr lang="en-US"/>
              <a:pPr>
                <a:defRPr/>
              </a:pPr>
              <a:t>38</a:t>
            </a:fld>
            <a:endParaRPr lang="en-US" dirty="0"/>
          </a:p>
        </p:txBody>
      </p:sp>
      <p:sp>
        <p:nvSpPr>
          <p:cNvPr id="38195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8093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8093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Records – Features</a:t>
            </a:r>
          </a:p>
        </p:txBody>
      </p:sp>
      <p:sp>
        <p:nvSpPr>
          <p:cNvPr id="38093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8093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80937" name="Picture 9" descr="PINT Base (1)"/>
          <p:cNvPicPr>
            <a:picLocks noChangeAspect="1" noChangeArrowheads="1"/>
          </p:cNvPicPr>
          <p:nvPr/>
        </p:nvPicPr>
        <p:blipFill>
          <a:blip r:embed="rId9" cstate="print"/>
          <a:srcRect/>
          <a:stretch>
            <a:fillRect/>
          </a:stretch>
        </p:blipFill>
        <p:spPr bwMode="auto">
          <a:xfrm>
            <a:off x="3913505" y="2640948"/>
            <a:ext cx="5577840" cy="4023052"/>
          </a:xfrm>
          <a:prstGeom prst="rect">
            <a:avLst/>
          </a:prstGeom>
          <a:noFill/>
          <a:ln w="9525">
            <a:noFill/>
            <a:miter lim="800000"/>
            <a:headEnd/>
            <a:tailEnd/>
          </a:ln>
        </p:spPr>
      </p:pic>
      <p:pic>
        <p:nvPicPr>
          <p:cNvPr id="11" name="slide 38-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592435" y="1878964"/>
            <a:ext cx="406208" cy="304800"/>
          </a:xfrm>
          <a:prstGeom prst="rect">
            <a:avLst/>
          </a:prstGeom>
        </p:spPr>
      </p:pic>
      <p:pic>
        <p:nvPicPr>
          <p:cNvPr id="12" name="slide 38-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92435" y="2488548"/>
            <a:ext cx="406208" cy="304800"/>
          </a:xfrm>
          <a:prstGeom prst="rect">
            <a:avLst/>
          </a:prstGeom>
        </p:spPr>
      </p:pic>
      <p:sp>
        <p:nvSpPr>
          <p:cNvPr id="13" name="Rectangle 12"/>
          <p:cNvSpPr/>
          <p:nvPr/>
        </p:nvSpPr>
        <p:spPr bwMode="auto">
          <a:xfrm>
            <a:off x="5220158" y="3328989"/>
            <a:ext cx="527289"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5220158" y="3840378"/>
            <a:ext cx="527289"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5220158" y="4366603"/>
            <a:ext cx="527289"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5220158" y="4905375"/>
            <a:ext cx="527289"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093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80932"/>
                                        </p:tgtEl>
                                        <p:attrNameLst>
                                          <p:attrName>style.visibility</p:attrName>
                                        </p:attrNameLst>
                                      </p:cBhvr>
                                      <p:to>
                                        <p:strVal val="visible"/>
                                      </p:to>
                                    </p:set>
                                    <p:animEffect transition="in" filter="fade">
                                      <p:cBhvr>
                                        <p:cTn id="10" dur="2000"/>
                                        <p:tgtEl>
                                          <p:spTgt spid="38093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881" fill="hold"/>
                                        <p:tgtEl>
                                          <p:spTgt spid="11"/>
                                        </p:tgtEl>
                                      </p:cBhvr>
                                    </p:cmd>
                                  </p:childTnLst>
                                </p:cTn>
                              </p:par>
                            </p:childTnLst>
                          </p:cTn>
                        </p:par>
                        <p:par>
                          <p:cTn id="14" fill="hold">
                            <p:stCondLst>
                              <p:cond delay="3381"/>
                            </p:stCondLst>
                            <p:childTnLst>
                              <p:par>
                                <p:cTn id="15" presetID="10" presetClass="entr" presetSubtype="0" fill="hold" nodeType="afterEffect">
                                  <p:stCondLst>
                                    <p:cond delay="0"/>
                                  </p:stCondLst>
                                  <p:childTnLst>
                                    <p:set>
                                      <p:cBhvr>
                                        <p:cTn id="16" dur="1" fill="hold">
                                          <p:stCondLst>
                                            <p:cond delay="0"/>
                                          </p:stCondLst>
                                        </p:cTn>
                                        <p:tgtEl>
                                          <p:spTgt spid="380937"/>
                                        </p:tgtEl>
                                        <p:attrNameLst>
                                          <p:attrName>style.visibility</p:attrName>
                                        </p:attrNameLst>
                                      </p:cBhvr>
                                      <p:to>
                                        <p:strVal val="visible"/>
                                      </p:to>
                                    </p:set>
                                    <p:animEffect transition="in" filter="fade">
                                      <p:cBhvr>
                                        <p:cTn id="17" dur="2000"/>
                                        <p:tgtEl>
                                          <p:spTgt spid="380937"/>
                                        </p:tgtEl>
                                      </p:cBhvr>
                                    </p:animEffect>
                                  </p:childTnLst>
                                </p:cTn>
                              </p:par>
                            </p:childTnLst>
                          </p:cTn>
                        </p:par>
                        <p:par>
                          <p:cTn id="18" fill="hold">
                            <p:stCondLst>
                              <p:cond delay="5381"/>
                            </p:stCondLst>
                            <p:childTnLst>
                              <p:par>
                                <p:cTn id="19" presetID="1" presetClass="mediacall" presetSubtype="0" fill="hold" nodeType="afterEffect">
                                  <p:stCondLst>
                                    <p:cond delay="500"/>
                                  </p:stCondLst>
                                  <p:childTnLst>
                                    <p:cmd type="call" cmd="playFrom(0.0)">
                                      <p:cBhvr>
                                        <p:cTn id="20" dur="7754" fill="hold"/>
                                        <p:tgtEl>
                                          <p:spTgt spid="12"/>
                                        </p:tgtEl>
                                      </p:cBhvr>
                                    </p:cmd>
                                  </p:childTnLst>
                                </p:cTn>
                              </p:par>
                              <p:par>
                                <p:cTn id="21" presetID="10" presetClass="entr" presetSubtype="0" repeatCount="2000" fill="hold" grpId="0" nodeType="withEffect">
                                  <p:stCondLst>
                                    <p:cond delay="2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subTnLst>
                                    <p:set>
                                      <p:cBhvr override="childStyle">
                                        <p:cTn dur="1" fill="hold" display="0" masterRel="sameClick" afterEffect="1">
                                          <p:stCondLst>
                                            <p:cond evt="end" delay="0">
                                              <p:tn val="21"/>
                                            </p:cond>
                                          </p:stCondLst>
                                        </p:cTn>
                                        <p:tgtEl>
                                          <p:spTgt spid="13"/>
                                        </p:tgtEl>
                                        <p:attrNameLst>
                                          <p:attrName>style.visibility</p:attrName>
                                        </p:attrNameLst>
                                      </p:cBhvr>
                                      <p:to>
                                        <p:strVal val="hidden"/>
                                      </p:to>
                                    </p:set>
                                  </p:subTnLst>
                                </p:cTn>
                              </p:par>
                              <p:par>
                                <p:cTn id="24" presetID="10" presetClass="entr" presetSubtype="0" repeatCount="2000" fill="hold" grpId="0" nodeType="withEffect">
                                  <p:stCondLst>
                                    <p:cond delay="4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par>
                                <p:cTn id="27" presetID="10" presetClass="entr" presetSubtype="0" repeatCount="2000" fill="hold" grpId="0" nodeType="withEffect">
                                  <p:stCondLst>
                                    <p:cond delay="6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par>
                                <p:cTn id="30" presetID="10" presetClass="entr" presetSubtype="0" repeatCount="2000" fill="hold" grpId="0" nodeType="withEffect">
                                  <p:stCondLst>
                                    <p:cond delay="8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subTnLst>
                                    <p:set>
                                      <p:cBhvr override="childStyle">
                                        <p:cTn dur="1" fill="hold" display="0" masterRel="sameClick" afterEffect="1">
                                          <p:stCondLst>
                                            <p:cond evt="end" delay="0">
                                              <p:tn val="30"/>
                                            </p:cond>
                                          </p:stCondLst>
                                        </p:cTn>
                                        <p:tgtEl>
                                          <p:spTgt spid="16"/>
                                        </p:tgtEl>
                                        <p:attrNameLst>
                                          <p:attrName>style.visibility</p:attrName>
                                        </p:attrNameLst>
                                      </p:cBhvr>
                                      <p:to>
                                        <p:strVal val="hidden"/>
                                      </p:to>
                                    </p:set>
                                  </p:subTnLst>
                                </p:cTn>
                              </p:par>
                            </p:childTnLst>
                          </p:cTn>
                        </p:par>
                        <p:par>
                          <p:cTn id="33" fill="hold">
                            <p:stCondLst>
                              <p:cond delay="15381"/>
                            </p:stCondLst>
                            <p:childTnLst>
                              <p:par>
                                <p:cTn id="34" presetID="1" presetClass="mediacall" presetSubtype="0" fill="hold" nodeType="afterEffect">
                                  <p:stCondLst>
                                    <p:cond delay="5000"/>
                                  </p:stCondLst>
                                  <p:childTnLst>
                                    <p:cmd type="call" cmd="playFrom(0.0)">
                                      <p:cBhvr>
                                        <p:cTn id="35"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8" fill="hold" display="0">
                  <p:stCondLst>
                    <p:cond delay="indefinite"/>
                  </p:stCondLst>
                  <p:endCondLst>
                    <p:cond evt="onStopAudio" delay="0">
                      <p:tgtEl>
                        <p:sldTgt/>
                      </p:tgtEl>
                    </p:cond>
                  </p:endCondLst>
                </p:cTn>
                <p:tgtEl>
                  <p:spTgt spid="17"/>
                </p:tgtEl>
              </p:cMediaNode>
            </p:audio>
          </p:childTnLst>
        </p:cTn>
      </p:par>
    </p:tnLst>
    <p:bldLst>
      <p:bldP spid="380931" grpId="0"/>
      <p:bldP spid="380932" grpId="0"/>
      <p:bldP spid="13"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E5B17945-23BE-4CD3-B972-8048DA2151CF}" type="slidenum">
              <a:rPr lang="en-US"/>
              <a:pPr>
                <a:defRPr/>
              </a:pPr>
              <a:t>39</a:t>
            </a:fld>
            <a:endParaRPr lang="en-US" dirty="0"/>
          </a:p>
        </p:txBody>
      </p:sp>
      <p:sp>
        <p:nvSpPr>
          <p:cNvPr id="38400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82979"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8298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Records – Feature </a:t>
            </a:r>
            <a:r>
              <a:rPr lang="en-US" sz="2200" i="1" dirty="0" smtClean="0">
                <a:solidFill>
                  <a:schemeClr val="tx1"/>
                </a:solidFill>
                <a:effectLst>
                  <a:outerShdw blurRad="38100" dist="38100" dir="2700000" algn="tl">
                    <a:srgbClr val="000000"/>
                  </a:outerShdw>
                </a:effectLst>
                <a:cs typeface="+mn-cs"/>
              </a:rPr>
              <a:t>information</a:t>
            </a:r>
            <a:endParaRPr lang="en-US" sz="2200" i="1" dirty="0">
              <a:solidFill>
                <a:schemeClr val="tx1"/>
              </a:solidFill>
              <a:effectLst>
                <a:outerShdw blurRad="38100" dist="38100" dir="2700000" algn="tl">
                  <a:srgbClr val="000000"/>
                </a:outerShdw>
              </a:effectLst>
              <a:cs typeface="+mn-cs"/>
            </a:endParaRPr>
          </a:p>
        </p:txBody>
      </p:sp>
      <p:sp>
        <p:nvSpPr>
          <p:cNvPr id="382981"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82982"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82984" name="Picture 8" descr="PINT Base (2)"/>
          <p:cNvPicPr>
            <a:picLocks noChangeAspect="1" noChangeArrowheads="1"/>
          </p:cNvPicPr>
          <p:nvPr/>
        </p:nvPicPr>
        <p:blipFill>
          <a:blip r:embed="rId9" cstate="print"/>
          <a:srcRect/>
          <a:stretch>
            <a:fillRect/>
          </a:stretch>
        </p:blipFill>
        <p:spPr bwMode="auto">
          <a:xfrm>
            <a:off x="3922649" y="2657190"/>
            <a:ext cx="5559552" cy="4023052"/>
          </a:xfrm>
          <a:prstGeom prst="rect">
            <a:avLst/>
          </a:prstGeom>
          <a:noFill/>
          <a:ln w="9525">
            <a:noFill/>
            <a:miter lim="800000"/>
            <a:headEnd/>
            <a:tailEnd/>
          </a:ln>
        </p:spPr>
      </p:pic>
      <p:pic>
        <p:nvPicPr>
          <p:cNvPr id="9" name="slide 3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662520"/>
            <a:ext cx="406208" cy="295835"/>
          </a:xfrm>
          <a:prstGeom prst="rect">
            <a:avLst/>
          </a:prstGeom>
          <a:noFill/>
          <a:ln w="9525">
            <a:noFill/>
            <a:miter lim="800000"/>
            <a:headEnd/>
            <a:tailEnd/>
          </a:ln>
        </p:spPr>
      </p:pic>
      <p:pic>
        <p:nvPicPr>
          <p:cNvPr id="11" name="slide 39-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643212" y="1981200"/>
            <a:ext cx="406208" cy="304800"/>
          </a:xfrm>
          <a:prstGeom prst="rect">
            <a:avLst/>
          </a:prstGeom>
        </p:spPr>
      </p:pic>
      <p:sp>
        <p:nvSpPr>
          <p:cNvPr id="12" name="Rectangle 11"/>
          <p:cNvSpPr/>
          <p:nvPr/>
        </p:nvSpPr>
        <p:spPr bwMode="auto">
          <a:xfrm>
            <a:off x="6473824" y="3200401"/>
            <a:ext cx="2400301" cy="351539"/>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3" name="Rectangle 12"/>
          <p:cNvSpPr/>
          <p:nvPr/>
        </p:nvSpPr>
        <p:spPr bwMode="auto">
          <a:xfrm>
            <a:off x="7045326" y="3493008"/>
            <a:ext cx="914400" cy="21031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6931025" y="3648809"/>
            <a:ext cx="914400" cy="21101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6702426" y="4132386"/>
            <a:ext cx="1346199" cy="33410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6702426" y="4668716"/>
            <a:ext cx="1346199" cy="33410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297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82980"/>
                                        </p:tgtEl>
                                        <p:attrNameLst>
                                          <p:attrName>style.visibility</p:attrName>
                                        </p:attrNameLst>
                                      </p:cBhvr>
                                      <p:to>
                                        <p:strVal val="visible"/>
                                      </p:to>
                                    </p:set>
                                    <p:animEffect transition="in" filter="fade">
                                      <p:cBhvr>
                                        <p:cTn id="10" dur="2000"/>
                                        <p:tgtEl>
                                          <p:spTgt spid="38298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89" fill="hold"/>
                                        <p:tgtEl>
                                          <p:spTgt spid="11"/>
                                        </p:tgtEl>
                                      </p:cBhvr>
                                    </p:cmd>
                                  </p:childTnLst>
                                </p:cTn>
                              </p:par>
                            </p:childTnLst>
                          </p:cTn>
                        </p:par>
                        <p:par>
                          <p:cTn id="14" fill="hold">
                            <p:stCondLst>
                              <p:cond delay="3589"/>
                            </p:stCondLst>
                            <p:childTnLst>
                              <p:par>
                                <p:cTn id="15" presetID="10" presetClass="entr" presetSubtype="0" fill="hold" nodeType="afterEffect">
                                  <p:stCondLst>
                                    <p:cond delay="500"/>
                                  </p:stCondLst>
                                  <p:childTnLst>
                                    <p:set>
                                      <p:cBhvr>
                                        <p:cTn id="16" dur="1" fill="hold">
                                          <p:stCondLst>
                                            <p:cond delay="0"/>
                                          </p:stCondLst>
                                        </p:cTn>
                                        <p:tgtEl>
                                          <p:spTgt spid="382984"/>
                                        </p:tgtEl>
                                        <p:attrNameLst>
                                          <p:attrName>style.visibility</p:attrName>
                                        </p:attrNameLst>
                                      </p:cBhvr>
                                      <p:to>
                                        <p:strVal val="visible"/>
                                      </p:to>
                                    </p:set>
                                    <p:animEffect transition="in" filter="fade">
                                      <p:cBhvr>
                                        <p:cTn id="17" dur="2000"/>
                                        <p:tgtEl>
                                          <p:spTgt spid="382984"/>
                                        </p:tgtEl>
                                      </p:cBhvr>
                                    </p:animEffect>
                                  </p:childTnLst>
                                </p:cTn>
                              </p:par>
                            </p:childTnLst>
                          </p:cTn>
                        </p:par>
                        <p:par>
                          <p:cTn id="18" fill="hold">
                            <p:stCondLst>
                              <p:cond delay="6089"/>
                            </p:stCondLst>
                            <p:childTnLst>
                              <p:par>
                                <p:cTn id="19" presetID="1" presetClass="mediacall" presetSubtype="0" fill="hold" nodeType="afterEffect">
                                  <p:stCondLst>
                                    <p:cond delay="500"/>
                                  </p:stCondLst>
                                  <p:childTnLst>
                                    <p:cmd type="call" cmd="playFrom(0.0)">
                                      <p:cBhvr>
                                        <p:cTn id="20" dur="12560" fill="hold"/>
                                        <p:tgtEl>
                                          <p:spTgt spid="9"/>
                                        </p:tgtEl>
                                      </p:cBhvr>
                                    </p:cmd>
                                  </p:childTnLst>
                                </p:cTn>
                              </p:par>
                              <p:par>
                                <p:cTn id="21" presetID="10" presetClass="entr" presetSubtype="0" repeatCount="2000" fill="hold" grpId="0" nodeType="with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subTnLst>
                                    <p:set>
                                      <p:cBhvr override="childStyle">
                                        <p:cTn dur="1" fill="hold" display="0" masterRel="sameClick" afterEffect="1">
                                          <p:stCondLst>
                                            <p:cond evt="end" delay="0">
                                              <p:tn val="21"/>
                                            </p:cond>
                                          </p:stCondLst>
                                        </p:cTn>
                                        <p:tgtEl>
                                          <p:spTgt spid="12"/>
                                        </p:tgtEl>
                                        <p:attrNameLst>
                                          <p:attrName>style.visibility</p:attrName>
                                        </p:attrNameLst>
                                      </p:cBhvr>
                                      <p:to>
                                        <p:strVal val="hidden"/>
                                      </p:to>
                                    </p:set>
                                  </p:subTnLst>
                                </p:cTn>
                              </p:par>
                              <p:par>
                                <p:cTn id="24" presetID="10" presetClass="entr" presetSubtype="0" repeatCount="2000" fill="hold" grpId="0" nodeType="withEffect">
                                  <p:stCondLst>
                                    <p:cond delay="3968"/>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subTnLst>
                                    <p:set>
                                      <p:cBhvr override="childStyle">
                                        <p:cTn dur="1" fill="hold" display="0" masterRel="sameClick" afterEffect="1">
                                          <p:stCondLst>
                                            <p:cond evt="end" delay="0">
                                              <p:tn val="24"/>
                                            </p:cond>
                                          </p:stCondLst>
                                        </p:cTn>
                                        <p:tgtEl>
                                          <p:spTgt spid="13"/>
                                        </p:tgtEl>
                                        <p:attrNameLst>
                                          <p:attrName>style.visibility</p:attrName>
                                        </p:attrNameLst>
                                      </p:cBhvr>
                                      <p:to>
                                        <p:strVal val="hidden"/>
                                      </p:to>
                                    </p:set>
                                  </p:subTnLst>
                                </p:cTn>
                              </p:par>
                              <p:par>
                                <p:cTn id="27" presetID="10" presetClass="entr" presetSubtype="0" repeatCount="2000" fill="hold" grpId="0" nodeType="withEffect">
                                  <p:stCondLst>
                                    <p:cond delay="5968"/>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subTnLst>
                                    <p:set>
                                      <p:cBhvr override="childStyle">
                                        <p:cTn dur="1" fill="hold" display="0" masterRel="sameClick" afterEffect="1">
                                          <p:stCondLst>
                                            <p:cond evt="end" delay="0">
                                              <p:tn val="27"/>
                                            </p:cond>
                                          </p:stCondLst>
                                        </p:cTn>
                                        <p:tgtEl>
                                          <p:spTgt spid="14"/>
                                        </p:tgtEl>
                                        <p:attrNameLst>
                                          <p:attrName>style.visibility</p:attrName>
                                        </p:attrNameLst>
                                      </p:cBhvr>
                                      <p:to>
                                        <p:strVal val="hidden"/>
                                      </p:to>
                                    </p:set>
                                  </p:subTnLst>
                                </p:cTn>
                              </p:par>
                              <p:par>
                                <p:cTn id="30" presetID="10" presetClass="entr" presetSubtype="0" repeatCount="2000" fill="hold" grpId="0" nodeType="withEffect">
                                  <p:stCondLst>
                                    <p:cond delay="7968"/>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subTnLst>
                                    <p:set>
                                      <p:cBhvr override="childStyle">
                                        <p:cTn dur="1" fill="hold" display="0" masterRel="sameClick" afterEffect="1">
                                          <p:stCondLst>
                                            <p:cond evt="end" delay="0">
                                              <p:tn val="30"/>
                                            </p:cond>
                                          </p:stCondLst>
                                        </p:cTn>
                                        <p:tgtEl>
                                          <p:spTgt spid="15"/>
                                        </p:tgtEl>
                                        <p:attrNameLst>
                                          <p:attrName>style.visibility</p:attrName>
                                        </p:attrNameLst>
                                      </p:cBhvr>
                                      <p:to>
                                        <p:strVal val="hidden"/>
                                      </p:to>
                                    </p:set>
                                  </p:subTnLst>
                                </p:cTn>
                              </p:par>
                              <p:par>
                                <p:cTn id="33" presetID="10" presetClass="entr" presetSubtype="0" repeatCount="2000" fill="hold" grpId="0" nodeType="withEffect">
                                  <p:stCondLst>
                                    <p:cond delay="9968"/>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subTnLst>
                                    <p:set>
                                      <p:cBhvr override="childStyle">
                                        <p:cTn dur="1" fill="hold" display="0" masterRel="sameClick" afterEffect="1">
                                          <p:stCondLst>
                                            <p:cond evt="end" delay="0">
                                              <p:tn val="33"/>
                                            </p:cond>
                                          </p:stCondLst>
                                        </p:cTn>
                                        <p:tgtEl>
                                          <p:spTgt spid="16"/>
                                        </p:tgtEl>
                                        <p:attrNameLst>
                                          <p:attrName>style.visibility</p:attrName>
                                        </p:attrNameLst>
                                      </p:cBhvr>
                                      <p:to>
                                        <p:strVal val="hidden"/>
                                      </p:to>
                                    </p:set>
                                  </p:subTnLst>
                                </p:cTn>
                              </p:par>
                            </p:childTnLst>
                          </p:cTn>
                        </p:par>
                        <p:par>
                          <p:cTn id="36" fill="hold">
                            <p:stCondLst>
                              <p:cond delay="19149"/>
                            </p:stCondLst>
                            <p:childTnLst>
                              <p:par>
                                <p:cTn id="37" presetID="1" presetClass="mediacall" presetSubtype="0" fill="hold" nodeType="afterEffect">
                                  <p:stCondLst>
                                    <p:cond delay="5000"/>
                                  </p:stCondLst>
                                  <p:childTnLst>
                                    <p:cmd type="call" cmd="playFrom(0.0)">
                                      <p:cBhvr>
                                        <p:cTn id="38"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41" fill="hold" display="0">
                  <p:stCondLst>
                    <p:cond delay="indefinite"/>
                  </p:stCondLst>
                  <p:endCondLst>
                    <p:cond evt="onStopAudio" delay="0">
                      <p:tgtEl>
                        <p:sldTgt/>
                      </p:tgtEl>
                    </p:cond>
                  </p:endCondLst>
                </p:cTn>
                <p:tgtEl>
                  <p:spTgt spid="17"/>
                </p:tgtEl>
              </p:cMediaNode>
            </p:audio>
          </p:childTnLst>
        </p:cTn>
      </p:par>
    </p:tnLst>
    <p:bldLst>
      <p:bldP spid="382979" grpId="0"/>
      <p:bldP spid="382980" grpId="0"/>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91BA749E-6E7D-4A67-8A6E-2B645B0F284C}" type="slidenum">
              <a:rPr lang="en-US"/>
              <a:pPr>
                <a:defRPr/>
              </a:pPr>
              <a:t>4</a:t>
            </a:fld>
            <a:endParaRPr lang="en-US" dirty="0"/>
          </a:p>
        </p:txBody>
      </p:sp>
      <p:sp>
        <p:nvSpPr>
          <p:cNvPr id="21506"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09924"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smtClean="0">
                <a:solidFill>
                  <a:schemeClr val="tx1"/>
                </a:solidFill>
                <a:effectLst>
                  <a:outerShdw blurRad="38100" dist="38100" dir="2700000" algn="tl">
                    <a:srgbClr val="000000"/>
                  </a:outerShdw>
                </a:effectLst>
                <a:cs typeface="+mn-cs"/>
              </a:rPr>
              <a:t>Introduction</a:t>
            </a:r>
            <a:endParaRPr lang="en-US" sz="2200" b="1" dirty="0">
              <a:solidFill>
                <a:schemeClr val="tx1"/>
              </a:solidFill>
              <a:effectLst>
                <a:outerShdw blurRad="38100" dist="38100" dir="2700000" algn="tl">
                  <a:srgbClr val="000000"/>
                </a:outerShdw>
              </a:effectLst>
              <a:cs typeface="+mn-cs"/>
            </a:endParaRPr>
          </a:p>
        </p:txBody>
      </p:sp>
      <p:sp>
        <p:nvSpPr>
          <p:cNvPr id="209925"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Testing Philosophy</a:t>
            </a:r>
          </a:p>
        </p:txBody>
      </p:sp>
      <p:sp>
        <p:nvSpPr>
          <p:cNvPr id="209926" name="Text Box 6"/>
          <p:cNvSpPr txBox="1">
            <a:spLocks noChangeArrowheads="1"/>
          </p:cNvSpPr>
          <p:nvPr/>
        </p:nvSpPr>
        <p:spPr bwMode="auto">
          <a:xfrm>
            <a:off x="1340485" y="2377441"/>
            <a:ext cx="10723880" cy="933831"/>
          </a:xfrm>
          <a:prstGeom prst="rect">
            <a:avLst/>
          </a:prstGeom>
          <a:noFill/>
          <a:ln w="9525" algn="ctr">
            <a:noFill/>
            <a:miter lim="800000"/>
            <a:headEnd/>
            <a:tailEnd/>
          </a:ln>
          <a:effectLst/>
        </p:spPr>
        <p:txBody>
          <a:bodyPr wrap="square"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Nondestructive testing is used to assure maximum reliability of machines, equipment and tools.  To accomplish such reliability, test standards have been established and test results must meet these standards.  </a:t>
            </a:r>
          </a:p>
        </p:txBody>
      </p:sp>
      <p:pic>
        <p:nvPicPr>
          <p:cNvPr id="7" name="4_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795540" y="2377441"/>
            <a:ext cx="406208" cy="295835"/>
          </a:xfrm>
          <a:prstGeom prst="rect">
            <a:avLst/>
          </a:prstGeom>
          <a:noFill/>
          <a:ln w="9525">
            <a:noFill/>
            <a:miter lim="800000"/>
            <a:headEnd/>
            <a:tailEnd/>
          </a:ln>
        </p:spPr>
      </p:pic>
      <p:pic>
        <p:nvPicPr>
          <p:cNvPr id="9" name="slide 4-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12795538" y="1878964"/>
            <a:ext cx="406208" cy="304800"/>
          </a:xfrm>
          <a:prstGeom prst="rect">
            <a:avLst/>
          </a:prstGeom>
        </p:spPr>
      </p:pic>
      <p:pic>
        <p:nvPicPr>
          <p:cNvPr id="10"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992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09925"/>
                                        </p:tgtEl>
                                        <p:attrNameLst>
                                          <p:attrName>style.visibility</p:attrName>
                                        </p:attrNameLst>
                                      </p:cBhvr>
                                      <p:to>
                                        <p:strVal val="visible"/>
                                      </p:to>
                                    </p:set>
                                    <p:animEffect transition="in" filter="fade">
                                      <p:cBhvr>
                                        <p:cTn id="10" dur="2000"/>
                                        <p:tgtEl>
                                          <p:spTgt spid="209925"/>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345" fill="hold"/>
                                        <p:tgtEl>
                                          <p:spTgt spid="9"/>
                                        </p:tgtEl>
                                      </p:cBhvr>
                                    </p:cmd>
                                  </p:childTnLst>
                                </p:cTn>
                              </p:par>
                            </p:childTnLst>
                          </p:cTn>
                        </p:par>
                        <p:par>
                          <p:cTn id="14" fill="hold">
                            <p:stCondLst>
                              <p:cond delay="4345"/>
                            </p:stCondLst>
                            <p:childTnLst>
                              <p:par>
                                <p:cTn id="15" presetID="10" presetClass="entr" presetSubtype="0" fill="hold" grpId="0" nodeType="afterEffect">
                                  <p:stCondLst>
                                    <p:cond delay="500"/>
                                  </p:stCondLst>
                                  <p:childTnLst>
                                    <p:set>
                                      <p:cBhvr>
                                        <p:cTn id="16" dur="1" fill="hold">
                                          <p:stCondLst>
                                            <p:cond delay="0"/>
                                          </p:stCondLst>
                                        </p:cTn>
                                        <p:tgtEl>
                                          <p:spTgt spid="209926"/>
                                        </p:tgtEl>
                                        <p:attrNameLst>
                                          <p:attrName>style.visibility</p:attrName>
                                        </p:attrNameLst>
                                      </p:cBhvr>
                                      <p:to>
                                        <p:strVal val="visible"/>
                                      </p:to>
                                    </p:set>
                                    <p:animEffect transition="in" filter="fade">
                                      <p:cBhvr>
                                        <p:cTn id="17" dur="2000"/>
                                        <p:tgtEl>
                                          <p:spTgt spid="209926"/>
                                        </p:tgtEl>
                                      </p:cBhvr>
                                    </p:animEffect>
                                  </p:childTnLst>
                                </p:cTn>
                              </p:par>
                            </p:childTnLst>
                          </p:cTn>
                        </p:par>
                        <p:par>
                          <p:cTn id="18" fill="hold">
                            <p:stCondLst>
                              <p:cond delay="6845"/>
                            </p:stCondLst>
                            <p:childTnLst>
                              <p:par>
                                <p:cTn id="19" presetID="1" presetClass="mediacall" presetSubtype="0" fill="hold" nodeType="afterEffect">
                                  <p:stCondLst>
                                    <p:cond delay="1000"/>
                                  </p:stCondLst>
                                  <p:childTnLst>
                                    <p:cmd type="call" cmd="playFrom(0.0)">
                                      <p:cBhvr>
                                        <p:cTn id="20" dur="12839" fill="hold"/>
                                        <p:tgtEl>
                                          <p:spTgt spid="7"/>
                                        </p:tgtEl>
                                      </p:cBhvr>
                                    </p:cmd>
                                  </p:childTnLst>
                                </p:cTn>
                              </p:par>
                            </p:childTnLst>
                          </p:cTn>
                        </p:par>
                        <p:par>
                          <p:cTn id="21" fill="hold">
                            <p:stCondLst>
                              <p:cond delay="20684"/>
                            </p:stCondLst>
                            <p:childTnLst>
                              <p:par>
                                <p:cTn id="22" presetID="1" presetClass="mediacall" presetSubtype="0" fill="hold" nodeType="afterEffect">
                                  <p:stCondLst>
                                    <p:cond delay="5000"/>
                                  </p:stCondLst>
                                  <p:childTnLst>
                                    <p:cmd type="call" cmd="playFrom(0.0)">
                                      <p:cBhvr>
                                        <p:cTn id="23" dur="14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mute="1" showWhenStopped="0">
                <p:cTn id="26" fill="hold" display="0">
                  <p:stCondLst>
                    <p:cond delay="indefinite"/>
                  </p:stCondLst>
                  <p:endCondLst>
                    <p:cond evt="onStopAudio" delay="0">
                      <p:tgtEl>
                        <p:sldTgt/>
                      </p:tgtEl>
                    </p:cond>
                  </p:endCondLst>
                </p:cTn>
                <p:tgtEl>
                  <p:spTgt spid="10"/>
                </p:tgtEl>
              </p:cMediaNode>
            </p:audio>
          </p:childTnLst>
        </p:cTn>
      </p:par>
    </p:tnLst>
    <p:bldLst>
      <p:bldP spid="209924" grpId="0"/>
      <p:bldP spid="209925" grpId="0"/>
      <p:bldP spid="2099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45A8B602-D438-41A0-893A-BC9011C00B3E}" type="slidenum">
              <a:rPr lang="en-US"/>
              <a:pPr>
                <a:defRPr/>
              </a:pPr>
              <a:t>40</a:t>
            </a:fld>
            <a:endParaRPr lang="en-US" dirty="0"/>
          </a:p>
        </p:txBody>
      </p:sp>
      <p:sp>
        <p:nvSpPr>
          <p:cNvPr id="38605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8502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8502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Records – Feature 1, Material</a:t>
            </a:r>
          </a:p>
        </p:txBody>
      </p:sp>
      <p:sp>
        <p:nvSpPr>
          <p:cNvPr id="385029"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85030"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85032" name="Picture 8" descr="PINT Base (3)"/>
          <p:cNvPicPr>
            <a:picLocks noChangeAspect="1" noChangeArrowheads="1"/>
          </p:cNvPicPr>
          <p:nvPr/>
        </p:nvPicPr>
        <p:blipFill>
          <a:blip r:embed="rId9" cstate="print"/>
          <a:srcRect/>
          <a:stretch>
            <a:fillRect/>
          </a:stretch>
        </p:blipFill>
        <p:spPr bwMode="auto">
          <a:xfrm>
            <a:off x="3922649" y="2640948"/>
            <a:ext cx="5559552" cy="4023052"/>
          </a:xfrm>
          <a:prstGeom prst="rect">
            <a:avLst/>
          </a:prstGeom>
          <a:noFill/>
          <a:ln w="9525">
            <a:noFill/>
            <a:miter lim="800000"/>
            <a:headEnd/>
            <a:tailEnd/>
          </a:ln>
        </p:spPr>
      </p:pic>
      <p:pic>
        <p:nvPicPr>
          <p:cNvPr id="9" name="slide 4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1" name="slide 40-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643212" y="1981200"/>
            <a:ext cx="406208" cy="304800"/>
          </a:xfrm>
          <a:prstGeom prst="rect">
            <a:avLst/>
          </a:prstGeom>
        </p:spPr>
      </p:pic>
      <p:sp>
        <p:nvSpPr>
          <p:cNvPr id="13" name="Rectangle 12"/>
          <p:cNvSpPr/>
          <p:nvPr/>
        </p:nvSpPr>
        <p:spPr bwMode="auto">
          <a:xfrm>
            <a:off x="6702426" y="3200401"/>
            <a:ext cx="2057400" cy="351539"/>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502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85028"/>
                                        </p:tgtEl>
                                        <p:attrNameLst>
                                          <p:attrName>style.visibility</p:attrName>
                                        </p:attrNameLst>
                                      </p:cBhvr>
                                      <p:to>
                                        <p:strVal val="visible"/>
                                      </p:to>
                                    </p:set>
                                    <p:animEffect transition="in" filter="fade">
                                      <p:cBhvr>
                                        <p:cTn id="10" dur="2000"/>
                                        <p:tgtEl>
                                          <p:spTgt spid="38502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160" fill="hold"/>
                                        <p:tgtEl>
                                          <p:spTgt spid="11"/>
                                        </p:tgtEl>
                                      </p:cBhvr>
                                    </p:cmd>
                                  </p:childTnLst>
                                </p:cTn>
                              </p:par>
                            </p:childTnLst>
                          </p:cTn>
                        </p:par>
                        <p:par>
                          <p:cTn id="14" fill="hold">
                            <p:stCondLst>
                              <p:cond delay="3660"/>
                            </p:stCondLst>
                            <p:childTnLst>
                              <p:par>
                                <p:cTn id="15" presetID="10" presetClass="entr" presetSubtype="0" fill="hold" nodeType="afterEffect">
                                  <p:stCondLst>
                                    <p:cond delay="500"/>
                                  </p:stCondLst>
                                  <p:childTnLst>
                                    <p:set>
                                      <p:cBhvr>
                                        <p:cTn id="16" dur="1" fill="hold">
                                          <p:stCondLst>
                                            <p:cond delay="0"/>
                                          </p:stCondLst>
                                        </p:cTn>
                                        <p:tgtEl>
                                          <p:spTgt spid="385032"/>
                                        </p:tgtEl>
                                        <p:attrNameLst>
                                          <p:attrName>style.visibility</p:attrName>
                                        </p:attrNameLst>
                                      </p:cBhvr>
                                      <p:to>
                                        <p:strVal val="visible"/>
                                      </p:to>
                                    </p:set>
                                    <p:animEffect transition="in" filter="fade">
                                      <p:cBhvr>
                                        <p:cTn id="17" dur="2000"/>
                                        <p:tgtEl>
                                          <p:spTgt spid="385032"/>
                                        </p:tgtEl>
                                      </p:cBhvr>
                                    </p:animEffect>
                                  </p:childTnLst>
                                </p:cTn>
                              </p:par>
                            </p:childTnLst>
                          </p:cTn>
                        </p:par>
                        <p:par>
                          <p:cTn id="18" fill="hold">
                            <p:stCondLst>
                              <p:cond delay="6160"/>
                            </p:stCondLst>
                            <p:childTnLst>
                              <p:par>
                                <p:cTn id="19" presetID="1" presetClass="mediacall" presetSubtype="0" fill="hold" nodeType="afterEffect">
                                  <p:stCondLst>
                                    <p:cond delay="500"/>
                                  </p:stCondLst>
                                  <p:childTnLst>
                                    <p:cmd type="call" cmd="playFrom(0.0)">
                                      <p:cBhvr>
                                        <p:cTn id="20" dur="4178" fill="hold"/>
                                        <p:tgtEl>
                                          <p:spTgt spid="9"/>
                                        </p:tgtEl>
                                      </p:cBhvr>
                                    </p:cmd>
                                  </p:childTnLst>
                                </p:cTn>
                              </p:par>
                              <p:par>
                                <p:cTn id="21" presetID="10" presetClass="entr" presetSubtype="0" repeatCount="4000" fill="hold" grpId="0" nodeType="withEffect">
                                  <p:stCondLst>
                                    <p:cond delay="1016"/>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subTnLst>
                                    <p:set>
                                      <p:cBhvr override="childStyle">
                                        <p:cTn dur="1" fill="hold" display="0" masterRel="sameClick" afterEffect="1">
                                          <p:stCondLst>
                                            <p:cond evt="end" delay="0">
                                              <p:tn val="21"/>
                                            </p:cond>
                                          </p:stCondLst>
                                        </p:cTn>
                                        <p:tgtEl>
                                          <p:spTgt spid="13"/>
                                        </p:tgtEl>
                                        <p:attrNameLst>
                                          <p:attrName>style.visibility</p:attrName>
                                        </p:attrNameLst>
                                      </p:cBhvr>
                                      <p:to>
                                        <p:strVal val="hidden"/>
                                      </p:to>
                                    </p:set>
                                  </p:subTnLst>
                                </p:cTn>
                              </p:par>
                            </p:childTnLst>
                          </p:cTn>
                        </p:par>
                        <p:par>
                          <p:cTn id="24" fill="hold">
                            <p:stCondLst>
                              <p:cond delay="11176"/>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9" fill="hold" display="0">
                  <p:stCondLst>
                    <p:cond delay="indefinite"/>
                  </p:stCondLst>
                  <p:endCondLst>
                    <p:cond evt="onStopAudio" delay="0">
                      <p:tgtEl>
                        <p:sldTgt/>
                      </p:tgtEl>
                    </p:cond>
                  </p:endCondLst>
                </p:cTn>
                <p:tgtEl>
                  <p:spTgt spid="14"/>
                </p:tgtEl>
              </p:cMediaNode>
            </p:audio>
          </p:childTnLst>
        </p:cTn>
      </p:par>
    </p:tnLst>
    <p:bldLst>
      <p:bldP spid="385027" grpId="0"/>
      <p:bldP spid="385028" grpId="0"/>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E207C481-80DB-4F23-831A-BF91F850D1F5}" type="slidenum">
              <a:rPr lang="en-US"/>
              <a:pPr>
                <a:defRPr/>
              </a:pPr>
              <a:t>41</a:t>
            </a:fld>
            <a:endParaRPr lang="en-US" dirty="0"/>
          </a:p>
        </p:txBody>
      </p:sp>
      <p:sp>
        <p:nvSpPr>
          <p:cNvPr id="38809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87075"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8707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Records – Feature 1, Device Settings</a:t>
            </a:r>
          </a:p>
        </p:txBody>
      </p:sp>
      <p:sp>
        <p:nvSpPr>
          <p:cNvPr id="387077"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87078"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87080" name="Picture 8" descr="PINT Base (4)"/>
          <p:cNvPicPr>
            <a:picLocks noChangeAspect="1" noChangeArrowheads="1"/>
          </p:cNvPicPr>
          <p:nvPr/>
        </p:nvPicPr>
        <p:blipFill>
          <a:blip r:embed="rId9" cstate="print"/>
          <a:srcRect/>
          <a:stretch>
            <a:fillRect/>
          </a:stretch>
        </p:blipFill>
        <p:spPr bwMode="auto">
          <a:xfrm>
            <a:off x="3922649" y="2640948"/>
            <a:ext cx="5559552" cy="4023052"/>
          </a:xfrm>
          <a:prstGeom prst="rect">
            <a:avLst/>
          </a:prstGeom>
          <a:noFill/>
          <a:ln w="9525">
            <a:noFill/>
            <a:miter lim="800000"/>
            <a:headEnd/>
            <a:tailEnd/>
          </a:ln>
        </p:spPr>
      </p:pic>
      <p:pic>
        <p:nvPicPr>
          <p:cNvPr id="9" name="slide 4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662520"/>
            <a:ext cx="406208" cy="295835"/>
          </a:xfrm>
          <a:prstGeom prst="rect">
            <a:avLst/>
          </a:prstGeom>
          <a:noFill/>
          <a:ln w="9525">
            <a:noFill/>
            <a:miter lim="800000"/>
            <a:headEnd/>
            <a:tailEnd/>
          </a:ln>
        </p:spPr>
      </p:pic>
      <p:pic>
        <p:nvPicPr>
          <p:cNvPr id="11" name="slide 4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92435" y="1981200"/>
            <a:ext cx="406208" cy="304800"/>
          </a:xfrm>
          <a:prstGeom prst="rect">
            <a:avLst/>
          </a:prstGeom>
        </p:spPr>
      </p:pic>
      <p:sp>
        <p:nvSpPr>
          <p:cNvPr id="12" name="Rectangle 11"/>
          <p:cNvSpPr/>
          <p:nvPr/>
        </p:nvSpPr>
        <p:spPr bwMode="auto">
          <a:xfrm>
            <a:off x="6464444" y="3209925"/>
            <a:ext cx="2066781" cy="19431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707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87076"/>
                                        </p:tgtEl>
                                        <p:attrNameLst>
                                          <p:attrName>style.visibility</p:attrName>
                                        </p:attrNameLst>
                                      </p:cBhvr>
                                      <p:to>
                                        <p:strVal val="visible"/>
                                      </p:to>
                                    </p:set>
                                    <p:animEffect transition="in" filter="fade">
                                      <p:cBhvr>
                                        <p:cTn id="10" dur="2000"/>
                                        <p:tgtEl>
                                          <p:spTgt spid="38707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46" fill="hold"/>
                                        <p:tgtEl>
                                          <p:spTgt spid="11"/>
                                        </p:tgtEl>
                                      </p:cBhvr>
                                    </p:cmd>
                                  </p:childTnLst>
                                </p:cTn>
                              </p:par>
                            </p:childTnLst>
                          </p:cTn>
                        </p:par>
                        <p:par>
                          <p:cTn id="14" fill="hold">
                            <p:stCondLst>
                              <p:cond delay="3846"/>
                            </p:stCondLst>
                            <p:childTnLst>
                              <p:par>
                                <p:cTn id="15" presetID="10" presetClass="entr" presetSubtype="0" fill="hold" nodeType="afterEffect">
                                  <p:stCondLst>
                                    <p:cond delay="500"/>
                                  </p:stCondLst>
                                  <p:childTnLst>
                                    <p:set>
                                      <p:cBhvr>
                                        <p:cTn id="16" dur="1" fill="hold">
                                          <p:stCondLst>
                                            <p:cond delay="0"/>
                                          </p:stCondLst>
                                        </p:cTn>
                                        <p:tgtEl>
                                          <p:spTgt spid="387080"/>
                                        </p:tgtEl>
                                        <p:attrNameLst>
                                          <p:attrName>style.visibility</p:attrName>
                                        </p:attrNameLst>
                                      </p:cBhvr>
                                      <p:to>
                                        <p:strVal val="visible"/>
                                      </p:to>
                                    </p:set>
                                    <p:animEffect transition="in" filter="fade">
                                      <p:cBhvr>
                                        <p:cTn id="17" dur="2000"/>
                                        <p:tgtEl>
                                          <p:spTgt spid="387080"/>
                                        </p:tgtEl>
                                      </p:cBhvr>
                                    </p:animEffect>
                                  </p:childTnLst>
                                </p:cTn>
                              </p:par>
                            </p:childTnLst>
                          </p:cTn>
                        </p:par>
                        <p:par>
                          <p:cTn id="18" fill="hold">
                            <p:stCondLst>
                              <p:cond delay="6346"/>
                            </p:stCondLst>
                            <p:childTnLst>
                              <p:par>
                                <p:cTn id="19" presetID="1" presetClass="mediacall" presetSubtype="0" fill="hold" nodeType="afterEffect">
                                  <p:stCondLst>
                                    <p:cond delay="500"/>
                                  </p:stCondLst>
                                  <p:childTnLst>
                                    <p:cmd type="call" cmd="playFrom(0.0)">
                                      <p:cBhvr>
                                        <p:cTn id="20" dur="9240" fill="hold"/>
                                        <p:tgtEl>
                                          <p:spTgt spid="9"/>
                                        </p:tgtEl>
                                      </p:cBhvr>
                                    </p:cmd>
                                  </p:childTnLst>
                                </p:cTn>
                              </p:par>
                              <p:par>
                                <p:cTn id="21" presetID="10" presetClass="entr" presetSubtype="0" repeatCount="7000" fill="hold" grpId="0" nodeType="withEffect">
                                  <p:stCondLst>
                                    <p:cond delay="1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subTnLst>
                                    <p:set>
                                      <p:cBhvr override="childStyle">
                                        <p:cTn dur="1" fill="hold" display="0" masterRel="sameClick" afterEffect="1">
                                          <p:stCondLst>
                                            <p:cond evt="end" delay="0">
                                              <p:tn val="21"/>
                                            </p:cond>
                                          </p:stCondLst>
                                        </p:cTn>
                                        <p:tgtEl>
                                          <p:spTgt spid="12"/>
                                        </p:tgtEl>
                                        <p:attrNameLst>
                                          <p:attrName>style.visibility</p:attrName>
                                        </p:attrNameLst>
                                      </p:cBhvr>
                                      <p:to>
                                        <p:strVal val="hidden"/>
                                      </p:to>
                                    </p:set>
                                  </p:subTnLst>
                                </p:cTn>
                              </p:par>
                            </p:childTnLst>
                          </p:cTn>
                        </p:par>
                        <p:par>
                          <p:cTn id="24" fill="hold">
                            <p:stCondLst>
                              <p:cond delay="16086"/>
                            </p:stCondLst>
                            <p:childTnLst>
                              <p:par>
                                <p:cTn id="25" presetID="1" presetClass="mediacall" presetSubtype="0" fill="hold" nodeType="afterEffect">
                                  <p:stCondLst>
                                    <p:cond delay="5000"/>
                                  </p:stCondLst>
                                  <p:childTnLst>
                                    <p:cmd type="call" cmd="playFrom(0.0)">
                                      <p:cBhvr>
                                        <p:cTn id="26"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9" fill="hold" display="0">
                  <p:stCondLst>
                    <p:cond delay="indefinite"/>
                  </p:stCondLst>
                  <p:endCondLst>
                    <p:cond evt="onStopAudio" delay="0">
                      <p:tgtEl>
                        <p:sldTgt/>
                      </p:tgtEl>
                    </p:cond>
                  </p:endCondLst>
                </p:cTn>
                <p:tgtEl>
                  <p:spTgt spid="13"/>
                </p:tgtEl>
              </p:cMediaNode>
            </p:audio>
          </p:childTnLst>
        </p:cTn>
      </p:par>
    </p:tnLst>
    <p:bldLst>
      <p:bldP spid="387075" grpId="0"/>
      <p:bldP spid="387076"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DD39F9FA-4199-48D0-A66C-99BE0B4ABA43}" type="slidenum">
              <a:rPr lang="en-US"/>
              <a:pPr>
                <a:defRPr/>
              </a:pPr>
              <a:t>42</a:t>
            </a:fld>
            <a:endParaRPr lang="en-US" dirty="0"/>
          </a:p>
        </p:txBody>
      </p:sp>
      <p:sp>
        <p:nvSpPr>
          <p:cNvPr id="39014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89123"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8912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Records – Feature 1, Transducer</a:t>
            </a:r>
          </a:p>
        </p:txBody>
      </p:sp>
      <p:sp>
        <p:nvSpPr>
          <p:cNvPr id="389125"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89126"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89128" name="Picture 8" descr="PINT Base (5)"/>
          <p:cNvPicPr>
            <a:picLocks noChangeAspect="1" noChangeArrowheads="1"/>
          </p:cNvPicPr>
          <p:nvPr/>
        </p:nvPicPr>
        <p:blipFill>
          <a:blip r:embed="rId9" cstate="print"/>
          <a:srcRect/>
          <a:stretch>
            <a:fillRect/>
          </a:stretch>
        </p:blipFill>
        <p:spPr bwMode="auto">
          <a:xfrm>
            <a:off x="3922649" y="2640948"/>
            <a:ext cx="5559552" cy="4023052"/>
          </a:xfrm>
          <a:prstGeom prst="rect">
            <a:avLst/>
          </a:prstGeom>
          <a:noFill/>
          <a:ln w="9525">
            <a:noFill/>
            <a:miter lim="800000"/>
            <a:headEnd/>
            <a:tailEnd/>
          </a:ln>
        </p:spPr>
      </p:pic>
      <p:pic>
        <p:nvPicPr>
          <p:cNvPr id="9" name="slide 4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sp>
        <p:nvSpPr>
          <p:cNvPr id="11" name="Rectangle 10"/>
          <p:cNvSpPr/>
          <p:nvPr/>
        </p:nvSpPr>
        <p:spPr bwMode="auto">
          <a:xfrm>
            <a:off x="6702425" y="3200401"/>
            <a:ext cx="1828800" cy="780655"/>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2" name="slide 42-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92435" y="1981200"/>
            <a:ext cx="406208" cy="304800"/>
          </a:xfrm>
          <a:prstGeom prst="rect">
            <a:avLst/>
          </a:prstGeom>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91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89124"/>
                                        </p:tgtEl>
                                        <p:attrNameLst>
                                          <p:attrName>style.visibility</p:attrName>
                                        </p:attrNameLst>
                                      </p:cBhvr>
                                      <p:to>
                                        <p:strVal val="visible"/>
                                      </p:to>
                                    </p:set>
                                    <p:animEffect transition="in" filter="fade">
                                      <p:cBhvr>
                                        <p:cTn id="10" dur="2000"/>
                                        <p:tgtEl>
                                          <p:spTgt spid="38912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345" fill="hold"/>
                                        <p:tgtEl>
                                          <p:spTgt spid="12"/>
                                        </p:tgtEl>
                                      </p:cBhvr>
                                    </p:cmd>
                                  </p:childTnLst>
                                </p:cTn>
                              </p:par>
                            </p:childTnLst>
                          </p:cTn>
                        </p:par>
                        <p:par>
                          <p:cTn id="14" fill="hold">
                            <p:stCondLst>
                              <p:cond delay="3845"/>
                            </p:stCondLst>
                            <p:childTnLst>
                              <p:par>
                                <p:cTn id="15" presetID="10" presetClass="entr" presetSubtype="0" fill="hold" nodeType="afterEffect">
                                  <p:stCondLst>
                                    <p:cond delay="500"/>
                                  </p:stCondLst>
                                  <p:childTnLst>
                                    <p:set>
                                      <p:cBhvr>
                                        <p:cTn id="16" dur="1" fill="hold">
                                          <p:stCondLst>
                                            <p:cond delay="0"/>
                                          </p:stCondLst>
                                        </p:cTn>
                                        <p:tgtEl>
                                          <p:spTgt spid="389128"/>
                                        </p:tgtEl>
                                        <p:attrNameLst>
                                          <p:attrName>style.visibility</p:attrName>
                                        </p:attrNameLst>
                                      </p:cBhvr>
                                      <p:to>
                                        <p:strVal val="visible"/>
                                      </p:to>
                                    </p:set>
                                    <p:animEffect transition="in" filter="fade">
                                      <p:cBhvr>
                                        <p:cTn id="17" dur="2000"/>
                                        <p:tgtEl>
                                          <p:spTgt spid="389128"/>
                                        </p:tgtEl>
                                      </p:cBhvr>
                                    </p:animEffect>
                                  </p:childTnLst>
                                </p:cTn>
                              </p:par>
                            </p:childTnLst>
                          </p:cTn>
                        </p:par>
                        <p:par>
                          <p:cTn id="18" fill="hold">
                            <p:stCondLst>
                              <p:cond delay="6345"/>
                            </p:stCondLst>
                            <p:childTnLst>
                              <p:par>
                                <p:cTn id="19" presetID="1" presetClass="mediacall" presetSubtype="0" fill="hold" nodeType="afterEffect">
                                  <p:stCondLst>
                                    <p:cond delay="500"/>
                                  </p:stCondLst>
                                  <p:childTnLst>
                                    <p:cmd type="call" cmd="playFrom(0.0)">
                                      <p:cBhvr>
                                        <p:cTn id="20" dur="12490" fill="hold"/>
                                        <p:tgtEl>
                                          <p:spTgt spid="9"/>
                                        </p:tgtEl>
                                      </p:cBhvr>
                                    </p:cmd>
                                  </p:childTnLst>
                                </p:cTn>
                              </p:par>
                              <p:par>
                                <p:cTn id="21" presetID="10" presetClass="entr" presetSubtype="0" repeatCount="10000" fill="hold" grpId="0" nodeType="withEffect">
                                  <p:stCondLst>
                                    <p:cond delay="2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subTnLst>
                                    <p:set>
                                      <p:cBhvr override="childStyle">
                                        <p:cTn dur="1" fill="hold" display="0" masterRel="sameClick" afterEffect="1">
                                          <p:stCondLst>
                                            <p:cond evt="end" delay="0">
                                              <p:tn val="21"/>
                                            </p:cond>
                                          </p:stCondLst>
                                        </p:cTn>
                                        <p:tgtEl>
                                          <p:spTgt spid="11"/>
                                        </p:tgtEl>
                                        <p:attrNameLst>
                                          <p:attrName>style.visibility</p:attrName>
                                        </p:attrNameLst>
                                      </p:cBhvr>
                                      <p:to>
                                        <p:strVal val="hidden"/>
                                      </p:to>
                                    </p:set>
                                  </p:subTnLst>
                                </p:cTn>
                              </p:par>
                            </p:childTnLst>
                          </p:cTn>
                        </p:par>
                        <p:par>
                          <p:cTn id="24" fill="hold">
                            <p:stCondLst>
                              <p:cond delay="19335"/>
                            </p:stCondLst>
                            <p:childTnLst>
                              <p:par>
                                <p:cTn id="25" presetID="1" presetClass="mediacall" presetSubtype="0" fill="hold" nodeType="afterEffect">
                                  <p:stCondLst>
                                    <p:cond delay="5000"/>
                                  </p:stCondLst>
                                  <p:childTnLst>
                                    <p:cmd type="call" cmd="playFrom(0.0)">
                                      <p:cBhvr>
                                        <p:cTn id="26"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9" fill="hold" display="0">
                  <p:stCondLst>
                    <p:cond delay="indefinite"/>
                  </p:stCondLst>
                  <p:endCondLst>
                    <p:cond evt="onStopAudio" delay="0">
                      <p:tgtEl>
                        <p:sldTgt/>
                      </p:tgtEl>
                    </p:cond>
                  </p:endCondLst>
                </p:cTn>
                <p:tgtEl>
                  <p:spTgt spid="13"/>
                </p:tgtEl>
              </p:cMediaNode>
            </p:audio>
          </p:childTnLst>
        </p:cTn>
      </p:par>
    </p:tnLst>
    <p:bldLst>
      <p:bldP spid="389123" grpId="0"/>
      <p:bldP spid="389124"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7D1E53CF-631C-4FC3-BE45-4FFF95D2DBC6}" type="slidenum">
              <a:rPr lang="en-US"/>
              <a:pPr>
                <a:defRPr/>
              </a:pPr>
              <a:t>43</a:t>
            </a:fld>
            <a:endParaRPr lang="en-US" dirty="0"/>
          </a:p>
        </p:txBody>
      </p:sp>
      <p:sp>
        <p:nvSpPr>
          <p:cNvPr id="39219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9117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9117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Records – Feature 1, Wedge</a:t>
            </a:r>
          </a:p>
        </p:txBody>
      </p:sp>
      <p:sp>
        <p:nvSpPr>
          <p:cNvPr id="391173"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91174"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91176" name="Picture 8" descr="PINT Base (6)"/>
          <p:cNvPicPr>
            <a:picLocks noChangeArrowheads="1"/>
          </p:cNvPicPr>
          <p:nvPr/>
        </p:nvPicPr>
        <p:blipFill>
          <a:blip r:embed="rId9" cstate="print"/>
          <a:srcRect/>
          <a:stretch>
            <a:fillRect/>
          </a:stretch>
        </p:blipFill>
        <p:spPr bwMode="auto">
          <a:xfrm>
            <a:off x="3922649" y="2640948"/>
            <a:ext cx="5559552" cy="4023052"/>
          </a:xfrm>
          <a:prstGeom prst="rect">
            <a:avLst/>
          </a:prstGeom>
          <a:noFill/>
          <a:ln w="9525">
            <a:noFill/>
            <a:miter lim="800000"/>
            <a:headEnd/>
            <a:tailEnd/>
          </a:ln>
        </p:spPr>
      </p:pic>
      <p:pic>
        <p:nvPicPr>
          <p:cNvPr id="9" name="slide 4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1" name="slide 43-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643212" y="1981200"/>
            <a:ext cx="406208" cy="304800"/>
          </a:xfrm>
          <a:prstGeom prst="rect">
            <a:avLst/>
          </a:prstGeom>
        </p:spPr>
      </p:pic>
      <p:sp>
        <p:nvSpPr>
          <p:cNvPr id="12" name="Rectangle 11"/>
          <p:cNvSpPr/>
          <p:nvPr/>
        </p:nvSpPr>
        <p:spPr bwMode="auto">
          <a:xfrm>
            <a:off x="6702425" y="3200401"/>
            <a:ext cx="2057400" cy="66821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9117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91172"/>
                                        </p:tgtEl>
                                        <p:attrNameLst>
                                          <p:attrName>style.visibility</p:attrName>
                                        </p:attrNameLst>
                                      </p:cBhvr>
                                      <p:to>
                                        <p:strVal val="visible"/>
                                      </p:to>
                                    </p:set>
                                    <p:animEffect transition="in" filter="fade">
                                      <p:cBhvr>
                                        <p:cTn id="10" dur="2000"/>
                                        <p:tgtEl>
                                          <p:spTgt spid="39117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764" fill="hold"/>
                                        <p:tgtEl>
                                          <p:spTgt spid="11"/>
                                        </p:tgtEl>
                                      </p:cBhvr>
                                    </p:cmd>
                                  </p:childTnLst>
                                </p:cTn>
                              </p:par>
                            </p:childTnLst>
                          </p:cTn>
                        </p:par>
                        <p:par>
                          <p:cTn id="14" fill="hold">
                            <p:stCondLst>
                              <p:cond delay="4264"/>
                            </p:stCondLst>
                            <p:childTnLst>
                              <p:par>
                                <p:cTn id="15" presetID="10" presetClass="entr" presetSubtype="0" fill="hold" nodeType="afterEffect">
                                  <p:stCondLst>
                                    <p:cond delay="500"/>
                                  </p:stCondLst>
                                  <p:childTnLst>
                                    <p:set>
                                      <p:cBhvr>
                                        <p:cTn id="16" dur="1" fill="hold">
                                          <p:stCondLst>
                                            <p:cond delay="0"/>
                                          </p:stCondLst>
                                        </p:cTn>
                                        <p:tgtEl>
                                          <p:spTgt spid="391176"/>
                                        </p:tgtEl>
                                        <p:attrNameLst>
                                          <p:attrName>style.visibility</p:attrName>
                                        </p:attrNameLst>
                                      </p:cBhvr>
                                      <p:to>
                                        <p:strVal val="visible"/>
                                      </p:to>
                                    </p:set>
                                    <p:animEffect transition="in" filter="fade">
                                      <p:cBhvr>
                                        <p:cTn id="17" dur="2000"/>
                                        <p:tgtEl>
                                          <p:spTgt spid="391176"/>
                                        </p:tgtEl>
                                      </p:cBhvr>
                                    </p:animEffect>
                                  </p:childTnLst>
                                </p:cTn>
                              </p:par>
                            </p:childTnLst>
                          </p:cTn>
                        </p:par>
                        <p:par>
                          <p:cTn id="18" fill="hold">
                            <p:stCondLst>
                              <p:cond delay="6764"/>
                            </p:stCondLst>
                            <p:childTnLst>
                              <p:par>
                                <p:cTn id="19" presetID="1" presetClass="mediacall" presetSubtype="0" fill="hold" nodeType="afterEffect">
                                  <p:stCondLst>
                                    <p:cond delay="500"/>
                                  </p:stCondLst>
                                  <p:childTnLst>
                                    <p:cmd type="call" cmd="playFrom(0.0)">
                                      <p:cBhvr>
                                        <p:cTn id="20" dur="9100" fill="hold"/>
                                        <p:tgtEl>
                                          <p:spTgt spid="9"/>
                                        </p:tgtEl>
                                      </p:cBhvr>
                                    </p:cmd>
                                  </p:childTnLst>
                                </p:cTn>
                              </p:par>
                              <p:par>
                                <p:cTn id="21" presetID="10" presetClass="entr" presetSubtype="0" repeatCount="7000" fill="hold" grpId="0" nodeType="with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subTnLst>
                                    <p:set>
                                      <p:cBhvr override="childStyle">
                                        <p:cTn dur="1" fill="hold" display="0" masterRel="sameClick" afterEffect="1">
                                          <p:stCondLst>
                                            <p:cond evt="end" delay="0">
                                              <p:tn val="21"/>
                                            </p:cond>
                                          </p:stCondLst>
                                        </p:cTn>
                                        <p:tgtEl>
                                          <p:spTgt spid="12"/>
                                        </p:tgtEl>
                                        <p:attrNameLst>
                                          <p:attrName>style.visibility</p:attrName>
                                        </p:attrNameLst>
                                      </p:cBhvr>
                                      <p:to>
                                        <p:strVal val="hidden"/>
                                      </p:to>
                                    </p:set>
                                  </p:subTnLst>
                                </p:cTn>
                              </p:par>
                            </p:childTnLst>
                          </p:cTn>
                        </p:par>
                        <p:par>
                          <p:cTn id="24" fill="hold">
                            <p:stCondLst>
                              <p:cond delay="16364"/>
                            </p:stCondLst>
                            <p:childTnLst>
                              <p:par>
                                <p:cTn id="25" presetID="1" presetClass="mediacall" presetSubtype="0" fill="hold" nodeType="afterEffect">
                                  <p:stCondLst>
                                    <p:cond delay="5000"/>
                                  </p:stCondLst>
                                  <p:childTnLst>
                                    <p:cmd type="call" cmd="playFrom(0.0)">
                                      <p:cBhvr>
                                        <p:cTn id="26"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9" fill="hold" display="0">
                  <p:stCondLst>
                    <p:cond delay="indefinite"/>
                  </p:stCondLst>
                  <p:endCondLst>
                    <p:cond evt="onStopAudio" delay="0">
                      <p:tgtEl>
                        <p:sldTgt/>
                      </p:tgtEl>
                    </p:cond>
                  </p:endCondLst>
                </p:cTn>
                <p:tgtEl>
                  <p:spTgt spid="13"/>
                </p:tgtEl>
              </p:cMediaNode>
            </p:audio>
          </p:childTnLst>
        </p:cTn>
      </p:par>
    </p:tnLst>
    <p:bldLst>
      <p:bldP spid="391171" grpId="0"/>
      <p:bldP spid="391172" grpId="0"/>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54359BCF-D8D0-4676-BEFF-A694A6A1651A}" type="slidenum">
              <a:rPr lang="en-US"/>
              <a:pPr>
                <a:defRPr/>
              </a:pPr>
              <a:t>44</a:t>
            </a:fld>
            <a:endParaRPr lang="en-US" dirty="0"/>
          </a:p>
        </p:txBody>
      </p:sp>
      <p:sp>
        <p:nvSpPr>
          <p:cNvPr id="39424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93219"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9322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Master Records – Feature 1, Analysis Settings</a:t>
            </a:r>
          </a:p>
        </p:txBody>
      </p:sp>
      <p:sp>
        <p:nvSpPr>
          <p:cNvPr id="393221"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93222"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93224" name="Picture 8" descr="PINT Base (7)"/>
          <p:cNvPicPr>
            <a:picLocks noChangeArrowheads="1"/>
          </p:cNvPicPr>
          <p:nvPr/>
        </p:nvPicPr>
        <p:blipFill>
          <a:blip r:embed="rId9" cstate="print"/>
          <a:srcRect/>
          <a:stretch>
            <a:fillRect/>
          </a:stretch>
        </p:blipFill>
        <p:spPr bwMode="auto">
          <a:xfrm>
            <a:off x="3922649" y="2640948"/>
            <a:ext cx="5559552" cy="4023052"/>
          </a:xfrm>
          <a:prstGeom prst="rect">
            <a:avLst/>
          </a:prstGeom>
          <a:noFill/>
          <a:ln w="9525">
            <a:noFill/>
            <a:miter lim="800000"/>
            <a:headEnd/>
            <a:tailEnd/>
          </a:ln>
        </p:spPr>
      </p:pic>
      <p:pic>
        <p:nvPicPr>
          <p:cNvPr id="9" name="slide 4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1" name="slide 44-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92435" y="1981200"/>
            <a:ext cx="406208" cy="304800"/>
          </a:xfrm>
          <a:prstGeom prst="rect">
            <a:avLst/>
          </a:prstGeom>
        </p:spPr>
      </p:pic>
      <p:sp>
        <p:nvSpPr>
          <p:cNvPr id="12" name="Rectangle 11"/>
          <p:cNvSpPr/>
          <p:nvPr/>
        </p:nvSpPr>
        <p:spPr bwMode="auto">
          <a:xfrm>
            <a:off x="6457949" y="3171826"/>
            <a:ext cx="2863851" cy="2171699"/>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9321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93220"/>
                                        </p:tgtEl>
                                        <p:attrNameLst>
                                          <p:attrName>style.visibility</p:attrName>
                                        </p:attrNameLst>
                                      </p:cBhvr>
                                      <p:to>
                                        <p:strVal val="visible"/>
                                      </p:to>
                                    </p:set>
                                    <p:animEffect transition="in" filter="fade">
                                      <p:cBhvr>
                                        <p:cTn id="10" dur="2000"/>
                                        <p:tgtEl>
                                          <p:spTgt spid="39322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84" fill="hold"/>
                                        <p:tgtEl>
                                          <p:spTgt spid="11"/>
                                        </p:tgtEl>
                                      </p:cBhvr>
                                    </p:cmd>
                                  </p:childTnLst>
                                </p:cTn>
                              </p:par>
                            </p:childTnLst>
                          </p:cTn>
                        </p:par>
                        <p:par>
                          <p:cTn id="14" fill="hold">
                            <p:stCondLst>
                              <p:cond delay="3984"/>
                            </p:stCondLst>
                            <p:childTnLst>
                              <p:par>
                                <p:cTn id="15" presetID="10" presetClass="entr" presetSubtype="0" fill="hold" nodeType="afterEffect">
                                  <p:stCondLst>
                                    <p:cond delay="500"/>
                                  </p:stCondLst>
                                  <p:childTnLst>
                                    <p:set>
                                      <p:cBhvr>
                                        <p:cTn id="16" dur="1" fill="hold">
                                          <p:stCondLst>
                                            <p:cond delay="0"/>
                                          </p:stCondLst>
                                        </p:cTn>
                                        <p:tgtEl>
                                          <p:spTgt spid="393224"/>
                                        </p:tgtEl>
                                        <p:attrNameLst>
                                          <p:attrName>style.visibility</p:attrName>
                                        </p:attrNameLst>
                                      </p:cBhvr>
                                      <p:to>
                                        <p:strVal val="visible"/>
                                      </p:to>
                                    </p:set>
                                    <p:animEffect transition="in" filter="fade">
                                      <p:cBhvr>
                                        <p:cTn id="17" dur="2000"/>
                                        <p:tgtEl>
                                          <p:spTgt spid="393224"/>
                                        </p:tgtEl>
                                      </p:cBhvr>
                                    </p:animEffect>
                                  </p:childTnLst>
                                </p:cTn>
                              </p:par>
                            </p:childTnLst>
                          </p:cTn>
                        </p:par>
                        <p:par>
                          <p:cTn id="18" fill="hold">
                            <p:stCondLst>
                              <p:cond delay="6484"/>
                            </p:stCondLst>
                            <p:childTnLst>
                              <p:par>
                                <p:cTn id="19" presetID="1" presetClass="mediacall" presetSubtype="0" fill="hold" nodeType="afterEffect">
                                  <p:stCondLst>
                                    <p:cond delay="500"/>
                                  </p:stCondLst>
                                  <p:childTnLst>
                                    <p:cmd type="call" cmd="playFrom(0.0)">
                                      <p:cBhvr>
                                        <p:cTn id="20" dur="18436" fill="hold"/>
                                        <p:tgtEl>
                                          <p:spTgt spid="9"/>
                                        </p:tgtEl>
                                      </p:cBhvr>
                                    </p:cmd>
                                  </p:childTnLst>
                                </p:cTn>
                              </p:par>
                              <p:par>
                                <p:cTn id="21" presetID="10" presetClass="entr" presetSubtype="0" repeatCount="12000" fill="hold" grpId="0" nodeType="withEffect">
                                  <p:stCondLst>
                                    <p:cond delay="5729"/>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subTnLst>
                                    <p:set>
                                      <p:cBhvr override="childStyle">
                                        <p:cTn dur="1" fill="hold" display="0" masterRel="sameClick" afterEffect="1">
                                          <p:stCondLst>
                                            <p:cond evt="end" delay="0">
                                              <p:tn val="21"/>
                                            </p:cond>
                                          </p:stCondLst>
                                        </p:cTn>
                                        <p:tgtEl>
                                          <p:spTgt spid="12"/>
                                        </p:tgtEl>
                                        <p:attrNameLst>
                                          <p:attrName>style.visibility</p:attrName>
                                        </p:attrNameLst>
                                      </p:cBhvr>
                                      <p:to>
                                        <p:strVal val="hidden"/>
                                      </p:to>
                                    </p:set>
                                  </p:subTnLst>
                                </p:cTn>
                              </p:par>
                            </p:childTnLst>
                          </p:cTn>
                        </p:par>
                        <p:par>
                          <p:cTn id="24" fill="hold">
                            <p:stCondLst>
                              <p:cond delay="25420"/>
                            </p:stCondLst>
                            <p:childTnLst>
                              <p:par>
                                <p:cTn id="25" presetID="1" presetClass="mediacall" presetSubtype="0" fill="hold" nodeType="afterEffect">
                                  <p:stCondLst>
                                    <p:cond delay="5000"/>
                                  </p:stCondLst>
                                  <p:childTnLst>
                                    <p:cmd type="call" cmd="playFrom(0.0)">
                                      <p:cBhvr>
                                        <p:cTn id="26"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9" fill="hold" display="0">
                  <p:stCondLst>
                    <p:cond delay="indefinite"/>
                  </p:stCondLst>
                  <p:endCondLst>
                    <p:cond evt="onStopAudio" delay="0">
                      <p:tgtEl>
                        <p:sldTgt/>
                      </p:tgtEl>
                    </p:cond>
                  </p:endCondLst>
                </p:cTn>
                <p:tgtEl>
                  <p:spTgt spid="13"/>
                </p:tgtEl>
              </p:cMediaNode>
            </p:audio>
          </p:childTnLst>
        </p:cTn>
      </p:par>
    </p:tnLst>
    <p:bldLst>
      <p:bldP spid="393219" grpId="0"/>
      <p:bldP spid="393220" grpId="0"/>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C1DA6BFC-790B-440B-BB32-5E85FF81DFB6}" type="slidenum">
              <a:rPr lang="en-US"/>
              <a:pPr>
                <a:defRPr/>
              </a:pPr>
              <a:t>45</a:t>
            </a:fld>
            <a:endParaRPr lang="en-US" dirty="0"/>
          </a:p>
        </p:txBody>
      </p:sp>
      <p:sp>
        <p:nvSpPr>
          <p:cNvPr id="39629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9731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9731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PINT Database</a:t>
            </a:r>
          </a:p>
        </p:txBody>
      </p:sp>
      <p:sp>
        <p:nvSpPr>
          <p:cNvPr id="397317" name="Text Box 5"/>
          <p:cNvSpPr txBox="1">
            <a:spLocks noChangeArrowheads="1"/>
          </p:cNvSpPr>
          <p:nvPr/>
        </p:nvSpPr>
        <p:spPr bwMode="auto">
          <a:xfrm>
            <a:off x="1172078" y="2377441"/>
            <a:ext cx="10723880" cy="1390366"/>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program provides several databases for instrument settings, analysis settings, transducers, wedges, materials, drawing numbers, inventory numbers and inspection personnel.</a:t>
            </a: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Individual databases are accessed by double-clicking the shortcuts from the Start Menu, Rht 4CH, Database:</a:t>
            </a:r>
          </a:p>
        </p:txBody>
      </p:sp>
      <p:sp>
        <p:nvSpPr>
          <p:cNvPr id="39731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97325" name="Text Box 13"/>
          <p:cNvSpPr txBox="1">
            <a:spLocks noChangeArrowheads="1"/>
          </p:cNvSpPr>
          <p:nvPr/>
        </p:nvSpPr>
        <p:spPr bwMode="auto">
          <a:xfrm>
            <a:off x="5214342" y="4028195"/>
            <a:ext cx="2976166" cy="2667639"/>
          </a:xfrm>
          <a:prstGeom prst="rect">
            <a:avLst/>
          </a:prstGeom>
          <a:noFill/>
          <a:ln w="9525" algn="ctr">
            <a:noFill/>
            <a:miter lim="800000"/>
            <a:headEnd/>
            <a:tailEnd/>
          </a:ln>
          <a:effectLst/>
        </p:spPr>
        <p:txBody>
          <a:bodyPr wrap="square" lIns="101841" tIns="50920" rIns="101841" bIns="50920">
            <a:spAutoFit/>
          </a:bodyPr>
          <a:lstStyle/>
          <a:p>
            <a:pPr marL="381908" indent="-381908" eaLnBrk="0" hangingPunct="0">
              <a:lnSpc>
                <a:spcPts val="2500"/>
              </a:lnSpc>
              <a:spcBef>
                <a:spcPts val="0"/>
              </a:spcBef>
              <a:spcAft>
                <a:spcPts val="0"/>
              </a:spcAft>
              <a:buBlip>
                <a:blip r:embed="rId27"/>
              </a:buBlip>
              <a:defRPr/>
            </a:pPr>
            <a:r>
              <a:rPr lang="en-US" dirty="0">
                <a:solidFill>
                  <a:schemeClr val="tx1"/>
                </a:solidFill>
                <a:effectLst>
                  <a:outerShdw blurRad="38100" dist="38100" dir="2700000" algn="tl">
                    <a:srgbClr val="000000"/>
                  </a:outerShdw>
                </a:effectLst>
                <a:cs typeface="+mn-cs"/>
              </a:rPr>
              <a:t>Analysis Settings</a:t>
            </a:r>
          </a:p>
          <a:p>
            <a:pPr marL="381908" indent="-381908" eaLnBrk="0" hangingPunct="0">
              <a:lnSpc>
                <a:spcPts val="2500"/>
              </a:lnSpc>
              <a:spcBef>
                <a:spcPts val="0"/>
              </a:spcBef>
              <a:spcAft>
                <a:spcPts val="0"/>
              </a:spcAft>
              <a:buBlip>
                <a:blip r:embed="rId27"/>
              </a:buBlip>
              <a:defRPr/>
            </a:pPr>
            <a:r>
              <a:rPr lang="en-US" dirty="0">
                <a:solidFill>
                  <a:schemeClr val="tx1"/>
                </a:solidFill>
                <a:effectLst>
                  <a:outerShdw blurRad="38100" dist="38100" dir="2700000" algn="tl">
                    <a:srgbClr val="000000"/>
                  </a:outerShdw>
                </a:effectLst>
                <a:cs typeface="+mn-cs"/>
              </a:rPr>
              <a:t>Device Settings</a:t>
            </a:r>
          </a:p>
          <a:p>
            <a:pPr marL="381908" indent="-381908" eaLnBrk="0" hangingPunct="0">
              <a:lnSpc>
                <a:spcPts val="2500"/>
              </a:lnSpc>
              <a:spcBef>
                <a:spcPts val="0"/>
              </a:spcBef>
              <a:spcAft>
                <a:spcPts val="0"/>
              </a:spcAft>
              <a:buBlip>
                <a:blip r:embed="rId27"/>
              </a:buBlip>
              <a:defRPr/>
            </a:pPr>
            <a:r>
              <a:rPr lang="en-US" dirty="0">
                <a:solidFill>
                  <a:schemeClr val="tx1"/>
                </a:solidFill>
                <a:effectLst>
                  <a:outerShdw blurRad="38100" dist="38100" dir="2700000" algn="tl">
                    <a:srgbClr val="000000"/>
                  </a:outerShdw>
                </a:effectLst>
                <a:cs typeface="+mn-cs"/>
              </a:rPr>
              <a:t>Drawings (Part No.)</a:t>
            </a:r>
          </a:p>
          <a:p>
            <a:pPr marL="381908" indent="-381908" eaLnBrk="0" hangingPunct="0">
              <a:lnSpc>
                <a:spcPts val="2500"/>
              </a:lnSpc>
              <a:spcBef>
                <a:spcPts val="0"/>
              </a:spcBef>
              <a:spcAft>
                <a:spcPts val="0"/>
              </a:spcAft>
              <a:buBlip>
                <a:blip r:embed="rId27"/>
              </a:buBlip>
              <a:defRPr/>
            </a:pPr>
            <a:r>
              <a:rPr lang="en-US" dirty="0">
                <a:solidFill>
                  <a:schemeClr val="tx1"/>
                </a:solidFill>
                <a:effectLst>
                  <a:outerShdw blurRad="38100" dist="38100" dir="2700000" algn="tl">
                    <a:srgbClr val="000000"/>
                  </a:outerShdw>
                </a:effectLst>
                <a:cs typeface="+mn-cs"/>
              </a:rPr>
              <a:t>Inspectors (Operators)</a:t>
            </a:r>
          </a:p>
          <a:p>
            <a:pPr marL="381908" indent="-381908" eaLnBrk="0" hangingPunct="0">
              <a:lnSpc>
                <a:spcPts val="2500"/>
              </a:lnSpc>
              <a:spcBef>
                <a:spcPts val="0"/>
              </a:spcBef>
              <a:spcAft>
                <a:spcPts val="0"/>
              </a:spcAft>
              <a:buBlip>
                <a:blip r:embed="rId27"/>
              </a:buBlip>
              <a:defRPr/>
            </a:pPr>
            <a:r>
              <a:rPr lang="en-US" dirty="0">
                <a:solidFill>
                  <a:schemeClr val="tx1"/>
                </a:solidFill>
                <a:effectLst>
                  <a:outerShdw blurRad="38100" dist="38100" dir="2700000" algn="tl">
                    <a:srgbClr val="000000"/>
                  </a:outerShdw>
                </a:effectLst>
                <a:cs typeface="+mn-cs"/>
              </a:rPr>
              <a:t>Inventory (Line No.)</a:t>
            </a:r>
          </a:p>
          <a:p>
            <a:pPr marL="381908" indent="-381908" eaLnBrk="0" hangingPunct="0">
              <a:lnSpc>
                <a:spcPts val="2500"/>
              </a:lnSpc>
              <a:spcBef>
                <a:spcPts val="0"/>
              </a:spcBef>
              <a:spcAft>
                <a:spcPts val="0"/>
              </a:spcAft>
              <a:buBlip>
                <a:blip r:embed="rId27"/>
              </a:buBlip>
              <a:defRPr/>
            </a:pPr>
            <a:r>
              <a:rPr lang="en-US" dirty="0">
                <a:solidFill>
                  <a:schemeClr val="tx1"/>
                </a:solidFill>
                <a:effectLst>
                  <a:outerShdw blurRad="38100" dist="38100" dir="2700000" algn="tl">
                    <a:srgbClr val="000000"/>
                  </a:outerShdw>
                </a:effectLst>
                <a:cs typeface="+mn-cs"/>
              </a:rPr>
              <a:t>Materials</a:t>
            </a:r>
          </a:p>
          <a:p>
            <a:pPr marL="381908" indent="-381908" eaLnBrk="0" hangingPunct="0">
              <a:lnSpc>
                <a:spcPts val="2500"/>
              </a:lnSpc>
              <a:spcBef>
                <a:spcPts val="0"/>
              </a:spcBef>
              <a:spcAft>
                <a:spcPts val="0"/>
              </a:spcAft>
              <a:buBlip>
                <a:blip r:embed="rId27"/>
              </a:buBlip>
              <a:defRPr/>
            </a:pPr>
            <a:r>
              <a:rPr lang="en-US" dirty="0">
                <a:solidFill>
                  <a:schemeClr val="tx1"/>
                </a:solidFill>
                <a:effectLst>
                  <a:outerShdw blurRad="38100" dist="38100" dir="2700000" algn="tl">
                    <a:srgbClr val="000000"/>
                  </a:outerShdw>
                </a:effectLst>
                <a:cs typeface="+mn-cs"/>
              </a:rPr>
              <a:t>Transducers</a:t>
            </a:r>
          </a:p>
          <a:p>
            <a:pPr marL="381908" indent="-381908" eaLnBrk="0" hangingPunct="0">
              <a:lnSpc>
                <a:spcPts val="2500"/>
              </a:lnSpc>
              <a:spcBef>
                <a:spcPts val="0"/>
              </a:spcBef>
              <a:spcAft>
                <a:spcPts val="0"/>
              </a:spcAft>
              <a:buBlip>
                <a:blip r:embed="rId27"/>
              </a:buBlip>
              <a:defRPr/>
            </a:pPr>
            <a:r>
              <a:rPr lang="en-US" dirty="0">
                <a:solidFill>
                  <a:schemeClr val="tx1"/>
                </a:solidFill>
                <a:effectLst>
                  <a:outerShdw blurRad="38100" dist="38100" dir="2700000" algn="tl">
                    <a:srgbClr val="000000"/>
                  </a:outerShdw>
                </a:effectLst>
                <a:cs typeface="+mn-cs"/>
              </a:rPr>
              <a:t>Wedges</a:t>
            </a:r>
          </a:p>
        </p:txBody>
      </p:sp>
      <p:pic>
        <p:nvPicPr>
          <p:cNvPr id="9" name="slide 4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cstate="print"/>
          <a:srcRect/>
          <a:stretch>
            <a:fillRect/>
          </a:stretch>
        </p:blipFill>
        <p:spPr bwMode="auto">
          <a:xfrm>
            <a:off x="12795540" y="1922932"/>
            <a:ext cx="406208" cy="295835"/>
          </a:xfrm>
          <a:prstGeom prst="rect">
            <a:avLst/>
          </a:prstGeom>
          <a:noFill/>
          <a:ln w="9525">
            <a:noFill/>
            <a:miter lim="800000"/>
            <a:headEnd/>
            <a:tailEnd/>
          </a:ln>
        </p:spPr>
      </p:pic>
      <p:pic>
        <p:nvPicPr>
          <p:cNvPr id="10" name="slide 45-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9" cstate="print"/>
          <a:srcRect/>
          <a:stretch>
            <a:fillRect/>
          </a:stretch>
        </p:blipFill>
        <p:spPr bwMode="auto">
          <a:xfrm>
            <a:off x="12795538" y="2377441"/>
            <a:ext cx="406208" cy="295835"/>
          </a:xfrm>
          <a:prstGeom prst="rect">
            <a:avLst/>
          </a:prstGeom>
          <a:noFill/>
          <a:ln w="9525">
            <a:noFill/>
            <a:miter lim="800000"/>
            <a:headEnd/>
            <a:tailEnd/>
          </a:ln>
        </p:spPr>
      </p:pic>
      <p:pic>
        <p:nvPicPr>
          <p:cNvPr id="11" name="slide 45-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0" cstate="print"/>
          <a:srcRect/>
          <a:stretch>
            <a:fillRect/>
          </a:stretch>
        </p:blipFill>
        <p:spPr bwMode="auto">
          <a:xfrm>
            <a:off x="12795540" y="4215654"/>
            <a:ext cx="406208" cy="295835"/>
          </a:xfrm>
          <a:prstGeom prst="rect">
            <a:avLst/>
          </a:prstGeom>
          <a:noFill/>
          <a:ln w="9525">
            <a:noFill/>
            <a:miter lim="800000"/>
            <a:headEnd/>
            <a:tailEnd/>
          </a:ln>
        </p:spPr>
      </p:pic>
      <p:pic>
        <p:nvPicPr>
          <p:cNvPr id="12" name="slide 45-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8" cstate="print"/>
          <a:srcRect/>
          <a:stretch>
            <a:fillRect/>
          </a:stretch>
        </p:blipFill>
        <p:spPr bwMode="auto">
          <a:xfrm>
            <a:off x="12795540" y="4548470"/>
            <a:ext cx="406208" cy="295835"/>
          </a:xfrm>
          <a:prstGeom prst="rect">
            <a:avLst/>
          </a:prstGeom>
          <a:noFill/>
          <a:ln w="9525">
            <a:noFill/>
            <a:miter lim="800000"/>
            <a:headEnd/>
            <a:tailEnd/>
          </a:ln>
        </p:spPr>
      </p:pic>
      <p:pic>
        <p:nvPicPr>
          <p:cNvPr id="13" name="slide 45-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8" cstate="print"/>
          <a:srcRect/>
          <a:stretch>
            <a:fillRect/>
          </a:stretch>
        </p:blipFill>
        <p:spPr bwMode="auto">
          <a:xfrm>
            <a:off x="12795540" y="4881284"/>
            <a:ext cx="406208" cy="295835"/>
          </a:xfrm>
          <a:prstGeom prst="rect">
            <a:avLst/>
          </a:prstGeom>
          <a:noFill/>
          <a:ln w="9525">
            <a:noFill/>
            <a:miter lim="800000"/>
            <a:headEnd/>
            <a:tailEnd/>
          </a:ln>
        </p:spPr>
      </p:pic>
      <p:pic>
        <p:nvPicPr>
          <p:cNvPr id="14" name="slide 45-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8" cstate="print"/>
          <a:srcRect/>
          <a:stretch>
            <a:fillRect/>
          </a:stretch>
        </p:blipFill>
        <p:spPr bwMode="auto">
          <a:xfrm>
            <a:off x="12795540" y="5214098"/>
            <a:ext cx="406208" cy="295835"/>
          </a:xfrm>
          <a:prstGeom prst="rect">
            <a:avLst/>
          </a:prstGeom>
          <a:noFill/>
          <a:ln w="9525">
            <a:noFill/>
            <a:miter lim="800000"/>
            <a:headEnd/>
            <a:tailEnd/>
          </a:ln>
        </p:spPr>
      </p:pic>
      <p:pic>
        <p:nvPicPr>
          <p:cNvPr id="15" name="slide 45-7.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8" cstate="print"/>
          <a:srcRect/>
          <a:stretch>
            <a:fillRect/>
          </a:stretch>
        </p:blipFill>
        <p:spPr bwMode="auto">
          <a:xfrm>
            <a:off x="12795540" y="5546914"/>
            <a:ext cx="406208" cy="295835"/>
          </a:xfrm>
          <a:prstGeom prst="rect">
            <a:avLst/>
          </a:prstGeom>
          <a:noFill/>
          <a:ln w="9525">
            <a:noFill/>
            <a:miter lim="800000"/>
            <a:headEnd/>
            <a:tailEnd/>
          </a:ln>
        </p:spPr>
      </p:pic>
      <p:pic>
        <p:nvPicPr>
          <p:cNvPr id="16" name="slide 45-8.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8" cstate="print"/>
          <a:srcRect/>
          <a:stretch>
            <a:fillRect/>
          </a:stretch>
        </p:blipFill>
        <p:spPr bwMode="auto">
          <a:xfrm>
            <a:off x="12795540" y="5879729"/>
            <a:ext cx="406208" cy="295835"/>
          </a:xfrm>
          <a:prstGeom prst="rect">
            <a:avLst/>
          </a:prstGeom>
          <a:noFill/>
          <a:ln w="9525">
            <a:noFill/>
            <a:miter lim="800000"/>
            <a:headEnd/>
            <a:tailEnd/>
          </a:ln>
        </p:spPr>
      </p:pic>
      <p:pic>
        <p:nvPicPr>
          <p:cNvPr id="17" name="slide 45-9.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8" cstate="print"/>
          <a:srcRect/>
          <a:stretch>
            <a:fillRect/>
          </a:stretch>
        </p:blipFill>
        <p:spPr bwMode="auto">
          <a:xfrm>
            <a:off x="12795540" y="6212542"/>
            <a:ext cx="406208" cy="295835"/>
          </a:xfrm>
          <a:prstGeom prst="rect">
            <a:avLst/>
          </a:prstGeom>
          <a:noFill/>
          <a:ln w="9525">
            <a:noFill/>
            <a:miter lim="800000"/>
            <a:headEnd/>
            <a:tailEnd/>
          </a:ln>
        </p:spPr>
      </p:pic>
      <p:pic>
        <p:nvPicPr>
          <p:cNvPr id="18" name="slide 45-10.mp3">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8" cstate="print"/>
          <a:srcRect/>
          <a:stretch>
            <a:fillRect/>
          </a:stretch>
        </p:blipFill>
        <p:spPr bwMode="auto">
          <a:xfrm>
            <a:off x="12795540" y="6545357"/>
            <a:ext cx="406208" cy="295835"/>
          </a:xfrm>
          <a:prstGeom prst="rect">
            <a:avLst/>
          </a:prstGeom>
          <a:noFill/>
          <a:ln w="9525">
            <a:noFill/>
            <a:miter lim="800000"/>
            <a:headEnd/>
            <a:tailEnd/>
          </a:ln>
        </p:spPr>
      </p:pic>
      <p:pic>
        <p:nvPicPr>
          <p:cNvPr id="20" name="slide 45-21.mp3">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1" cstate="print"/>
          <a:stretch>
            <a:fillRect/>
          </a:stretch>
        </p:blipFill>
        <p:spPr>
          <a:xfrm>
            <a:off x="12795538" y="3467100"/>
            <a:ext cx="406208" cy="304800"/>
          </a:xfrm>
          <a:prstGeom prst="rect">
            <a:avLst/>
          </a:prstGeom>
        </p:spPr>
      </p:pic>
      <p:pic>
        <p:nvPicPr>
          <p:cNvPr id="21" name="pause.mp3">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3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973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97316"/>
                                        </p:tgtEl>
                                        <p:attrNameLst>
                                          <p:attrName>style.visibility</p:attrName>
                                        </p:attrNameLst>
                                      </p:cBhvr>
                                      <p:to>
                                        <p:strVal val="visible"/>
                                      </p:to>
                                    </p:set>
                                    <p:animEffect transition="in" filter="fade">
                                      <p:cBhvr>
                                        <p:cTn id="10" dur="2000"/>
                                        <p:tgtEl>
                                          <p:spTgt spid="39731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160" fill="hold"/>
                                        <p:tgtEl>
                                          <p:spTgt spid="9"/>
                                        </p:tgtEl>
                                      </p:cBhvr>
                                    </p:cmd>
                                  </p:childTnLst>
                                </p:cTn>
                              </p:par>
                            </p:childTnLst>
                          </p:cTn>
                        </p:par>
                        <p:par>
                          <p:cTn id="14" fill="hold">
                            <p:stCondLst>
                              <p:cond delay="3660"/>
                            </p:stCondLst>
                            <p:childTnLst>
                              <p:par>
                                <p:cTn id="15" presetID="10" presetClass="entr" presetSubtype="0" fill="hold" nodeType="afterEffect">
                                  <p:stCondLst>
                                    <p:cond delay="500"/>
                                  </p:stCondLst>
                                  <p:childTnLst>
                                    <p:set>
                                      <p:cBhvr>
                                        <p:cTn id="16" dur="1" fill="hold">
                                          <p:stCondLst>
                                            <p:cond delay="0"/>
                                          </p:stCondLst>
                                        </p:cTn>
                                        <p:tgtEl>
                                          <p:spTgt spid="397317">
                                            <p:txEl>
                                              <p:pRg st="0" end="0"/>
                                            </p:txEl>
                                          </p:spTgt>
                                        </p:tgtEl>
                                        <p:attrNameLst>
                                          <p:attrName>style.visibility</p:attrName>
                                        </p:attrNameLst>
                                      </p:cBhvr>
                                      <p:to>
                                        <p:strVal val="visible"/>
                                      </p:to>
                                    </p:set>
                                    <p:animEffect transition="in" filter="fade">
                                      <p:cBhvr>
                                        <p:cTn id="17" dur="2000"/>
                                        <p:tgtEl>
                                          <p:spTgt spid="397317">
                                            <p:txEl>
                                              <p:pRg st="0" end="0"/>
                                            </p:txEl>
                                          </p:spTgt>
                                        </p:tgtEl>
                                      </p:cBhvr>
                                    </p:animEffect>
                                  </p:childTnLst>
                                </p:cTn>
                              </p:par>
                            </p:childTnLst>
                          </p:cTn>
                        </p:par>
                        <p:par>
                          <p:cTn id="18" fill="hold">
                            <p:stCondLst>
                              <p:cond delay="6160"/>
                            </p:stCondLst>
                            <p:childTnLst>
                              <p:par>
                                <p:cTn id="19" presetID="1" presetClass="mediacall" presetSubtype="0" fill="hold" nodeType="afterEffect">
                                  <p:stCondLst>
                                    <p:cond delay="500"/>
                                  </p:stCondLst>
                                  <p:childTnLst>
                                    <p:cmd type="call" cmd="playFrom(0.0)">
                                      <p:cBhvr>
                                        <p:cTn id="20" dur="10958" fill="hold"/>
                                        <p:tgtEl>
                                          <p:spTgt spid="10"/>
                                        </p:tgtEl>
                                      </p:cBhvr>
                                    </p:cmd>
                                  </p:childTnLst>
                                </p:cTn>
                              </p:par>
                            </p:childTnLst>
                          </p:cTn>
                        </p:par>
                        <p:par>
                          <p:cTn id="21" fill="hold">
                            <p:stCondLst>
                              <p:cond delay="17618"/>
                            </p:stCondLst>
                            <p:childTnLst>
                              <p:par>
                                <p:cTn id="22" presetID="10" presetClass="entr" presetSubtype="0" fill="hold" nodeType="afterEffect">
                                  <p:stCondLst>
                                    <p:cond delay="500"/>
                                  </p:stCondLst>
                                  <p:childTnLst>
                                    <p:set>
                                      <p:cBhvr>
                                        <p:cTn id="23" dur="1" fill="hold">
                                          <p:stCondLst>
                                            <p:cond delay="0"/>
                                          </p:stCondLst>
                                        </p:cTn>
                                        <p:tgtEl>
                                          <p:spTgt spid="397317">
                                            <p:txEl>
                                              <p:pRg st="1" end="1"/>
                                            </p:txEl>
                                          </p:spTgt>
                                        </p:tgtEl>
                                        <p:attrNameLst>
                                          <p:attrName>style.visibility</p:attrName>
                                        </p:attrNameLst>
                                      </p:cBhvr>
                                      <p:to>
                                        <p:strVal val="visible"/>
                                      </p:to>
                                    </p:set>
                                    <p:animEffect transition="in" filter="fade">
                                      <p:cBhvr>
                                        <p:cTn id="24" dur="2000"/>
                                        <p:tgtEl>
                                          <p:spTgt spid="397317">
                                            <p:txEl>
                                              <p:pRg st="1" end="1"/>
                                            </p:txEl>
                                          </p:spTgt>
                                        </p:tgtEl>
                                      </p:cBhvr>
                                    </p:animEffect>
                                  </p:childTnLst>
                                </p:cTn>
                              </p:par>
                            </p:childTnLst>
                          </p:cTn>
                        </p:par>
                        <p:par>
                          <p:cTn id="25" fill="hold">
                            <p:stCondLst>
                              <p:cond delay="20118"/>
                            </p:stCondLst>
                            <p:childTnLst>
                              <p:par>
                                <p:cTn id="26" presetID="1" presetClass="mediacall" presetSubtype="0" fill="hold" nodeType="afterEffect">
                                  <p:stCondLst>
                                    <p:cond delay="500"/>
                                  </p:stCondLst>
                                  <p:childTnLst>
                                    <p:cmd type="call" cmd="playFrom(0.0)">
                                      <p:cBhvr>
                                        <p:cTn id="27" dur="8497" fill="hold"/>
                                        <p:tgtEl>
                                          <p:spTgt spid="20"/>
                                        </p:tgtEl>
                                      </p:cBhvr>
                                    </p:cmd>
                                  </p:childTnLst>
                                </p:cTn>
                              </p:par>
                            </p:childTnLst>
                          </p:cTn>
                        </p:par>
                        <p:par>
                          <p:cTn id="28" fill="hold">
                            <p:stCondLst>
                              <p:cond delay="29115"/>
                            </p:stCondLst>
                            <p:childTnLst>
                              <p:par>
                                <p:cTn id="29" presetID="10" presetClass="entr" presetSubtype="0" fill="hold" nodeType="afterEffect">
                                  <p:stCondLst>
                                    <p:cond delay="500"/>
                                  </p:stCondLst>
                                  <p:childTnLst>
                                    <p:set>
                                      <p:cBhvr>
                                        <p:cTn id="30" dur="1" fill="hold">
                                          <p:stCondLst>
                                            <p:cond delay="0"/>
                                          </p:stCondLst>
                                        </p:cTn>
                                        <p:tgtEl>
                                          <p:spTgt spid="397325">
                                            <p:txEl>
                                              <p:pRg st="0" end="0"/>
                                            </p:txEl>
                                          </p:spTgt>
                                        </p:tgtEl>
                                        <p:attrNameLst>
                                          <p:attrName>style.visibility</p:attrName>
                                        </p:attrNameLst>
                                      </p:cBhvr>
                                      <p:to>
                                        <p:strVal val="visible"/>
                                      </p:to>
                                    </p:set>
                                    <p:animEffect transition="in" filter="fade">
                                      <p:cBhvr>
                                        <p:cTn id="31" dur="2000"/>
                                        <p:tgtEl>
                                          <p:spTgt spid="397325">
                                            <p:txEl>
                                              <p:pRg st="0" end="0"/>
                                            </p:txEl>
                                          </p:spTgt>
                                        </p:tgtEl>
                                      </p:cBhvr>
                                    </p:animEffect>
                                  </p:childTnLst>
                                </p:cTn>
                              </p:par>
                            </p:childTnLst>
                          </p:cTn>
                        </p:par>
                        <p:par>
                          <p:cTn id="32" fill="hold">
                            <p:stCondLst>
                              <p:cond delay="31615"/>
                            </p:stCondLst>
                            <p:childTnLst>
                              <p:par>
                                <p:cTn id="33" presetID="1" presetClass="mediacall" presetSubtype="0" fill="hold" nodeType="afterEffect">
                                  <p:stCondLst>
                                    <p:cond delay="500"/>
                                  </p:stCondLst>
                                  <p:childTnLst>
                                    <p:cmd type="call" cmd="playFrom(0.0)">
                                      <p:cBhvr>
                                        <p:cTn id="34" dur="1346" fill="hold"/>
                                        <p:tgtEl>
                                          <p:spTgt spid="11"/>
                                        </p:tgtEl>
                                      </p:cBhvr>
                                    </p:cmd>
                                  </p:childTnLst>
                                </p:cTn>
                              </p:par>
                            </p:childTnLst>
                          </p:cTn>
                        </p:par>
                        <p:par>
                          <p:cTn id="35" fill="hold">
                            <p:stCondLst>
                              <p:cond delay="33461"/>
                            </p:stCondLst>
                            <p:childTnLst>
                              <p:par>
                                <p:cTn id="36" presetID="10" presetClass="entr" presetSubtype="0" fill="hold" nodeType="afterEffect">
                                  <p:stCondLst>
                                    <p:cond delay="500"/>
                                  </p:stCondLst>
                                  <p:childTnLst>
                                    <p:set>
                                      <p:cBhvr>
                                        <p:cTn id="37" dur="1" fill="hold">
                                          <p:stCondLst>
                                            <p:cond delay="0"/>
                                          </p:stCondLst>
                                        </p:cTn>
                                        <p:tgtEl>
                                          <p:spTgt spid="397325">
                                            <p:txEl>
                                              <p:pRg st="1" end="1"/>
                                            </p:txEl>
                                          </p:spTgt>
                                        </p:tgtEl>
                                        <p:attrNameLst>
                                          <p:attrName>style.visibility</p:attrName>
                                        </p:attrNameLst>
                                      </p:cBhvr>
                                      <p:to>
                                        <p:strVal val="visible"/>
                                      </p:to>
                                    </p:set>
                                    <p:animEffect transition="in" filter="fade">
                                      <p:cBhvr>
                                        <p:cTn id="38" dur="2000"/>
                                        <p:tgtEl>
                                          <p:spTgt spid="397325">
                                            <p:txEl>
                                              <p:pRg st="1" end="1"/>
                                            </p:txEl>
                                          </p:spTgt>
                                        </p:tgtEl>
                                      </p:cBhvr>
                                    </p:animEffect>
                                  </p:childTnLst>
                                </p:cTn>
                              </p:par>
                            </p:childTnLst>
                          </p:cTn>
                        </p:par>
                        <p:par>
                          <p:cTn id="39" fill="hold">
                            <p:stCondLst>
                              <p:cond delay="35961"/>
                            </p:stCondLst>
                            <p:childTnLst>
                              <p:par>
                                <p:cTn id="40" presetID="1" presetClass="mediacall" presetSubtype="0" fill="hold" nodeType="afterEffect">
                                  <p:stCondLst>
                                    <p:cond delay="500"/>
                                  </p:stCondLst>
                                  <p:childTnLst>
                                    <p:cmd type="call" cmd="playFrom(0.0)">
                                      <p:cBhvr>
                                        <p:cTn id="41" dur="1067" fill="hold"/>
                                        <p:tgtEl>
                                          <p:spTgt spid="12"/>
                                        </p:tgtEl>
                                      </p:cBhvr>
                                    </p:cmd>
                                  </p:childTnLst>
                                </p:cTn>
                              </p:par>
                            </p:childTnLst>
                          </p:cTn>
                        </p:par>
                        <p:par>
                          <p:cTn id="42" fill="hold">
                            <p:stCondLst>
                              <p:cond delay="37528"/>
                            </p:stCondLst>
                            <p:childTnLst>
                              <p:par>
                                <p:cTn id="43" presetID="10" presetClass="entr" presetSubtype="0" fill="hold" nodeType="afterEffect">
                                  <p:stCondLst>
                                    <p:cond delay="500"/>
                                  </p:stCondLst>
                                  <p:childTnLst>
                                    <p:set>
                                      <p:cBhvr>
                                        <p:cTn id="44" dur="1" fill="hold">
                                          <p:stCondLst>
                                            <p:cond delay="0"/>
                                          </p:stCondLst>
                                        </p:cTn>
                                        <p:tgtEl>
                                          <p:spTgt spid="397325">
                                            <p:txEl>
                                              <p:pRg st="2" end="2"/>
                                            </p:txEl>
                                          </p:spTgt>
                                        </p:tgtEl>
                                        <p:attrNameLst>
                                          <p:attrName>style.visibility</p:attrName>
                                        </p:attrNameLst>
                                      </p:cBhvr>
                                      <p:to>
                                        <p:strVal val="visible"/>
                                      </p:to>
                                    </p:set>
                                    <p:animEffect transition="in" filter="fade">
                                      <p:cBhvr>
                                        <p:cTn id="45" dur="2000"/>
                                        <p:tgtEl>
                                          <p:spTgt spid="397325">
                                            <p:txEl>
                                              <p:pRg st="2" end="2"/>
                                            </p:txEl>
                                          </p:spTgt>
                                        </p:tgtEl>
                                      </p:cBhvr>
                                    </p:animEffect>
                                  </p:childTnLst>
                                </p:cTn>
                              </p:par>
                            </p:childTnLst>
                          </p:cTn>
                        </p:par>
                        <p:par>
                          <p:cTn id="46" fill="hold">
                            <p:stCondLst>
                              <p:cond delay="40028"/>
                            </p:stCondLst>
                            <p:childTnLst>
                              <p:par>
                                <p:cTn id="47" presetID="1" presetClass="mediacall" presetSubtype="0" fill="hold" nodeType="afterEffect">
                                  <p:stCondLst>
                                    <p:cond delay="500"/>
                                  </p:stCondLst>
                                  <p:childTnLst>
                                    <p:cmd type="call" cmd="playFrom(0.0)">
                                      <p:cBhvr>
                                        <p:cTn id="48" dur="1485" fill="hold"/>
                                        <p:tgtEl>
                                          <p:spTgt spid="13"/>
                                        </p:tgtEl>
                                      </p:cBhvr>
                                    </p:cmd>
                                  </p:childTnLst>
                                </p:cTn>
                              </p:par>
                            </p:childTnLst>
                          </p:cTn>
                        </p:par>
                        <p:par>
                          <p:cTn id="49" fill="hold">
                            <p:stCondLst>
                              <p:cond delay="42013"/>
                            </p:stCondLst>
                            <p:childTnLst>
                              <p:par>
                                <p:cTn id="50" presetID="10" presetClass="entr" presetSubtype="0" fill="hold" nodeType="afterEffect">
                                  <p:stCondLst>
                                    <p:cond delay="500"/>
                                  </p:stCondLst>
                                  <p:childTnLst>
                                    <p:set>
                                      <p:cBhvr>
                                        <p:cTn id="51" dur="1" fill="hold">
                                          <p:stCondLst>
                                            <p:cond delay="0"/>
                                          </p:stCondLst>
                                        </p:cTn>
                                        <p:tgtEl>
                                          <p:spTgt spid="397325">
                                            <p:txEl>
                                              <p:pRg st="3" end="3"/>
                                            </p:txEl>
                                          </p:spTgt>
                                        </p:tgtEl>
                                        <p:attrNameLst>
                                          <p:attrName>style.visibility</p:attrName>
                                        </p:attrNameLst>
                                      </p:cBhvr>
                                      <p:to>
                                        <p:strVal val="visible"/>
                                      </p:to>
                                    </p:set>
                                    <p:animEffect transition="in" filter="fade">
                                      <p:cBhvr>
                                        <p:cTn id="52" dur="2000"/>
                                        <p:tgtEl>
                                          <p:spTgt spid="397325">
                                            <p:txEl>
                                              <p:pRg st="3" end="3"/>
                                            </p:txEl>
                                          </p:spTgt>
                                        </p:tgtEl>
                                      </p:cBhvr>
                                    </p:animEffect>
                                  </p:childTnLst>
                                </p:cTn>
                              </p:par>
                            </p:childTnLst>
                          </p:cTn>
                        </p:par>
                        <p:par>
                          <p:cTn id="53" fill="hold">
                            <p:stCondLst>
                              <p:cond delay="44513"/>
                            </p:stCondLst>
                            <p:childTnLst>
                              <p:par>
                                <p:cTn id="54" presetID="1" presetClass="mediacall" presetSubtype="0" fill="hold" nodeType="afterEffect">
                                  <p:stCondLst>
                                    <p:cond delay="500"/>
                                  </p:stCondLst>
                                  <p:childTnLst>
                                    <p:cmd type="call" cmd="playFrom(0.0)">
                                      <p:cBhvr>
                                        <p:cTn id="55" dur="1809" fill="hold"/>
                                        <p:tgtEl>
                                          <p:spTgt spid="14"/>
                                        </p:tgtEl>
                                      </p:cBhvr>
                                    </p:cmd>
                                  </p:childTnLst>
                                </p:cTn>
                              </p:par>
                            </p:childTnLst>
                          </p:cTn>
                        </p:par>
                        <p:par>
                          <p:cTn id="56" fill="hold">
                            <p:stCondLst>
                              <p:cond delay="46822"/>
                            </p:stCondLst>
                            <p:childTnLst>
                              <p:par>
                                <p:cTn id="57" presetID="10" presetClass="entr" presetSubtype="0" fill="hold" nodeType="afterEffect">
                                  <p:stCondLst>
                                    <p:cond delay="500"/>
                                  </p:stCondLst>
                                  <p:childTnLst>
                                    <p:set>
                                      <p:cBhvr>
                                        <p:cTn id="58" dur="1" fill="hold">
                                          <p:stCondLst>
                                            <p:cond delay="0"/>
                                          </p:stCondLst>
                                        </p:cTn>
                                        <p:tgtEl>
                                          <p:spTgt spid="397325">
                                            <p:txEl>
                                              <p:pRg st="4" end="4"/>
                                            </p:txEl>
                                          </p:spTgt>
                                        </p:tgtEl>
                                        <p:attrNameLst>
                                          <p:attrName>style.visibility</p:attrName>
                                        </p:attrNameLst>
                                      </p:cBhvr>
                                      <p:to>
                                        <p:strVal val="visible"/>
                                      </p:to>
                                    </p:set>
                                    <p:animEffect transition="in" filter="fade">
                                      <p:cBhvr>
                                        <p:cTn id="59" dur="2000"/>
                                        <p:tgtEl>
                                          <p:spTgt spid="397325">
                                            <p:txEl>
                                              <p:pRg st="4" end="4"/>
                                            </p:txEl>
                                          </p:spTgt>
                                        </p:tgtEl>
                                      </p:cBhvr>
                                    </p:animEffect>
                                  </p:childTnLst>
                                </p:cTn>
                              </p:par>
                            </p:childTnLst>
                          </p:cTn>
                        </p:par>
                        <p:par>
                          <p:cTn id="60" fill="hold">
                            <p:stCondLst>
                              <p:cond delay="49322"/>
                            </p:stCondLst>
                            <p:childTnLst>
                              <p:par>
                                <p:cTn id="61" presetID="1" presetClass="mediacall" presetSubtype="0" fill="hold" nodeType="afterEffect">
                                  <p:stCondLst>
                                    <p:cond delay="500"/>
                                  </p:stCondLst>
                                  <p:childTnLst>
                                    <p:cmd type="call" cmd="playFrom(0.0)">
                                      <p:cBhvr>
                                        <p:cTn id="62" dur="1810" fill="hold"/>
                                        <p:tgtEl>
                                          <p:spTgt spid="15"/>
                                        </p:tgtEl>
                                      </p:cBhvr>
                                    </p:cmd>
                                  </p:childTnLst>
                                </p:cTn>
                              </p:par>
                            </p:childTnLst>
                          </p:cTn>
                        </p:par>
                        <p:par>
                          <p:cTn id="63" fill="hold">
                            <p:stCondLst>
                              <p:cond delay="51632"/>
                            </p:stCondLst>
                            <p:childTnLst>
                              <p:par>
                                <p:cTn id="64" presetID="10" presetClass="entr" presetSubtype="0" fill="hold" nodeType="afterEffect">
                                  <p:stCondLst>
                                    <p:cond delay="500"/>
                                  </p:stCondLst>
                                  <p:childTnLst>
                                    <p:set>
                                      <p:cBhvr>
                                        <p:cTn id="65" dur="1" fill="hold">
                                          <p:stCondLst>
                                            <p:cond delay="0"/>
                                          </p:stCondLst>
                                        </p:cTn>
                                        <p:tgtEl>
                                          <p:spTgt spid="397325">
                                            <p:txEl>
                                              <p:pRg st="5" end="5"/>
                                            </p:txEl>
                                          </p:spTgt>
                                        </p:tgtEl>
                                        <p:attrNameLst>
                                          <p:attrName>style.visibility</p:attrName>
                                        </p:attrNameLst>
                                      </p:cBhvr>
                                      <p:to>
                                        <p:strVal val="visible"/>
                                      </p:to>
                                    </p:set>
                                    <p:animEffect transition="in" filter="fade">
                                      <p:cBhvr>
                                        <p:cTn id="66" dur="2000"/>
                                        <p:tgtEl>
                                          <p:spTgt spid="397325">
                                            <p:txEl>
                                              <p:pRg st="5" end="5"/>
                                            </p:txEl>
                                          </p:spTgt>
                                        </p:tgtEl>
                                      </p:cBhvr>
                                    </p:animEffect>
                                  </p:childTnLst>
                                </p:cTn>
                              </p:par>
                            </p:childTnLst>
                          </p:cTn>
                        </p:par>
                        <p:par>
                          <p:cTn id="67" fill="hold">
                            <p:stCondLst>
                              <p:cond delay="54132"/>
                            </p:stCondLst>
                            <p:childTnLst>
                              <p:par>
                                <p:cTn id="68" presetID="1" presetClass="mediacall" presetSubtype="0" fill="hold" nodeType="afterEffect">
                                  <p:stCondLst>
                                    <p:cond delay="500"/>
                                  </p:stCondLst>
                                  <p:childTnLst>
                                    <p:cmd type="call" cmd="playFrom(0.0)">
                                      <p:cBhvr>
                                        <p:cTn id="69" dur="1229" fill="hold"/>
                                        <p:tgtEl>
                                          <p:spTgt spid="16"/>
                                        </p:tgtEl>
                                      </p:cBhvr>
                                    </p:cmd>
                                  </p:childTnLst>
                                </p:cTn>
                              </p:par>
                            </p:childTnLst>
                          </p:cTn>
                        </p:par>
                        <p:par>
                          <p:cTn id="70" fill="hold">
                            <p:stCondLst>
                              <p:cond delay="55861"/>
                            </p:stCondLst>
                            <p:childTnLst>
                              <p:par>
                                <p:cTn id="71" presetID="10" presetClass="entr" presetSubtype="0" fill="hold" nodeType="afterEffect">
                                  <p:stCondLst>
                                    <p:cond delay="500"/>
                                  </p:stCondLst>
                                  <p:childTnLst>
                                    <p:set>
                                      <p:cBhvr>
                                        <p:cTn id="72" dur="1" fill="hold">
                                          <p:stCondLst>
                                            <p:cond delay="0"/>
                                          </p:stCondLst>
                                        </p:cTn>
                                        <p:tgtEl>
                                          <p:spTgt spid="397325">
                                            <p:txEl>
                                              <p:pRg st="6" end="6"/>
                                            </p:txEl>
                                          </p:spTgt>
                                        </p:tgtEl>
                                        <p:attrNameLst>
                                          <p:attrName>style.visibility</p:attrName>
                                        </p:attrNameLst>
                                      </p:cBhvr>
                                      <p:to>
                                        <p:strVal val="visible"/>
                                      </p:to>
                                    </p:set>
                                    <p:animEffect transition="in" filter="fade">
                                      <p:cBhvr>
                                        <p:cTn id="73" dur="2000"/>
                                        <p:tgtEl>
                                          <p:spTgt spid="397325">
                                            <p:txEl>
                                              <p:pRg st="6" end="6"/>
                                            </p:txEl>
                                          </p:spTgt>
                                        </p:tgtEl>
                                      </p:cBhvr>
                                    </p:animEffect>
                                  </p:childTnLst>
                                </p:cTn>
                              </p:par>
                            </p:childTnLst>
                          </p:cTn>
                        </p:par>
                        <p:par>
                          <p:cTn id="74" fill="hold">
                            <p:stCondLst>
                              <p:cond delay="58361"/>
                            </p:stCondLst>
                            <p:childTnLst>
                              <p:par>
                                <p:cTn id="75" presetID="1" presetClass="mediacall" presetSubtype="0" fill="hold" nodeType="afterEffect">
                                  <p:stCondLst>
                                    <p:cond delay="500"/>
                                  </p:stCondLst>
                                  <p:childTnLst>
                                    <p:cmd type="call" cmd="playFrom(0.0)">
                                      <p:cBhvr>
                                        <p:cTn id="76" dur="3018" fill="hold"/>
                                        <p:tgtEl>
                                          <p:spTgt spid="17"/>
                                        </p:tgtEl>
                                      </p:cBhvr>
                                    </p:cmd>
                                  </p:childTnLst>
                                </p:cTn>
                              </p:par>
                            </p:childTnLst>
                          </p:cTn>
                        </p:par>
                        <p:par>
                          <p:cTn id="77" fill="hold">
                            <p:stCondLst>
                              <p:cond delay="61879"/>
                            </p:stCondLst>
                            <p:childTnLst>
                              <p:par>
                                <p:cTn id="78" presetID="10" presetClass="entr" presetSubtype="0" fill="hold" nodeType="afterEffect">
                                  <p:stCondLst>
                                    <p:cond delay="500"/>
                                  </p:stCondLst>
                                  <p:childTnLst>
                                    <p:set>
                                      <p:cBhvr>
                                        <p:cTn id="79" dur="1" fill="hold">
                                          <p:stCondLst>
                                            <p:cond delay="0"/>
                                          </p:stCondLst>
                                        </p:cTn>
                                        <p:tgtEl>
                                          <p:spTgt spid="397325">
                                            <p:txEl>
                                              <p:pRg st="7" end="7"/>
                                            </p:txEl>
                                          </p:spTgt>
                                        </p:tgtEl>
                                        <p:attrNameLst>
                                          <p:attrName>style.visibility</p:attrName>
                                        </p:attrNameLst>
                                      </p:cBhvr>
                                      <p:to>
                                        <p:strVal val="visible"/>
                                      </p:to>
                                    </p:set>
                                    <p:animEffect transition="in" filter="fade">
                                      <p:cBhvr>
                                        <p:cTn id="80" dur="2000"/>
                                        <p:tgtEl>
                                          <p:spTgt spid="397325">
                                            <p:txEl>
                                              <p:pRg st="7" end="7"/>
                                            </p:txEl>
                                          </p:spTgt>
                                        </p:tgtEl>
                                      </p:cBhvr>
                                    </p:animEffect>
                                  </p:childTnLst>
                                </p:cTn>
                              </p:par>
                            </p:childTnLst>
                          </p:cTn>
                        </p:par>
                        <p:par>
                          <p:cTn id="81" fill="hold">
                            <p:stCondLst>
                              <p:cond delay="64379"/>
                            </p:stCondLst>
                            <p:childTnLst>
                              <p:par>
                                <p:cTn id="82" presetID="1" presetClass="mediacall" presetSubtype="0" fill="hold" nodeType="afterEffect">
                                  <p:stCondLst>
                                    <p:cond delay="500"/>
                                  </p:stCondLst>
                                  <p:childTnLst>
                                    <p:cmd type="call" cmd="playFrom(0.0)">
                                      <p:cBhvr>
                                        <p:cTn id="83" dur="1300" fill="hold"/>
                                        <p:tgtEl>
                                          <p:spTgt spid="18"/>
                                        </p:tgtEl>
                                      </p:cBhvr>
                                    </p:cmd>
                                  </p:childTnLst>
                                </p:cTn>
                              </p:par>
                            </p:childTnLst>
                          </p:cTn>
                        </p:par>
                        <p:par>
                          <p:cTn id="84" fill="hold">
                            <p:stCondLst>
                              <p:cond delay="66179"/>
                            </p:stCondLst>
                            <p:childTnLst>
                              <p:par>
                                <p:cTn id="85" presetID="1" presetClass="mediacall" presetSubtype="0" fill="hold" nodeType="afterEffect">
                                  <p:stCondLst>
                                    <p:cond delay="5000"/>
                                  </p:stCondLst>
                                  <p:childTnLst>
                                    <p:cmd type="call" cmd="playFrom(0.0)">
                                      <p:cBhvr>
                                        <p:cTn id="86" dur="148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8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8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9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9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92"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9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94"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95"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showWhenStopped="0">
                <p:cTn id="96"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vol="80000" showWhenStopped="0">
                <p:cTn id="9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audio>
              <p:cMediaNode vol="80000" mute="1" showWhenStopped="0">
                <p:cTn id="98" fill="hold" display="0">
                  <p:stCondLst>
                    <p:cond delay="indefinite"/>
                  </p:stCondLst>
                  <p:endCondLst>
                    <p:cond evt="onStopAudio" delay="0">
                      <p:tgtEl>
                        <p:sldTgt/>
                      </p:tgtEl>
                    </p:cond>
                  </p:endCondLst>
                </p:cTn>
                <p:tgtEl>
                  <p:spTgt spid="21"/>
                </p:tgtEl>
              </p:cMediaNode>
            </p:audio>
          </p:childTnLst>
        </p:cTn>
      </p:par>
    </p:tnLst>
    <p:bldLst>
      <p:bldP spid="397315" grpId="0"/>
      <p:bldP spid="3973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D58BE986-2440-4439-8EB4-6308CBA19C23}" type="slidenum">
              <a:rPr lang="en-US"/>
              <a:pPr>
                <a:defRPr/>
              </a:pPr>
              <a:t>46</a:t>
            </a:fld>
            <a:endParaRPr lang="en-US" dirty="0"/>
          </a:p>
        </p:txBody>
      </p:sp>
      <p:sp>
        <p:nvSpPr>
          <p:cNvPr id="39833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39936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39936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Database – Analysis Settings</a:t>
            </a:r>
          </a:p>
        </p:txBody>
      </p:sp>
      <p:sp>
        <p:nvSpPr>
          <p:cNvPr id="399365"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This database contains setup parameters such as Signal to Noise (S/N) Ratio, Evaluation Level and Range, Filter Envelope, Averaging Sample settings, etc</a:t>
            </a:r>
            <a:r>
              <a:rPr lang="en-US" dirty="0" smtClean="0">
                <a:solidFill>
                  <a:schemeClr val="tx1"/>
                </a:solidFill>
                <a:effectLst>
                  <a:outerShdw blurRad="38100" dist="38100" dir="2700000" algn="tl">
                    <a:srgbClr val="000000"/>
                  </a:outerShdw>
                </a:effectLst>
                <a:cs typeface="+mn-cs"/>
              </a:rPr>
              <a:t>., </a:t>
            </a:r>
            <a:r>
              <a:rPr lang="en-US" dirty="0">
                <a:solidFill>
                  <a:schemeClr val="tx1"/>
                </a:solidFill>
                <a:effectLst>
                  <a:outerShdw blurRad="38100" dist="38100" dir="2700000" algn="tl">
                    <a:srgbClr val="000000"/>
                  </a:outerShdw>
                </a:effectLst>
                <a:cs typeface="+mn-cs"/>
              </a:rPr>
              <a:t>to control the data evaluation settings.</a:t>
            </a:r>
          </a:p>
        </p:txBody>
      </p:sp>
      <p:sp>
        <p:nvSpPr>
          <p:cNvPr id="39936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39936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399369" name="Picture 9" descr="Analysis Settings"/>
          <p:cNvPicPr>
            <a:picLocks noChangeAspect="1" noChangeArrowheads="1"/>
          </p:cNvPicPr>
          <p:nvPr/>
        </p:nvPicPr>
        <p:blipFill>
          <a:blip r:embed="rId9" cstate="print"/>
          <a:srcRect/>
          <a:stretch>
            <a:fillRect/>
          </a:stretch>
        </p:blipFill>
        <p:spPr bwMode="auto">
          <a:xfrm>
            <a:off x="4234545" y="3561070"/>
            <a:ext cx="4935760" cy="3269596"/>
          </a:xfrm>
          <a:prstGeom prst="rect">
            <a:avLst/>
          </a:prstGeom>
          <a:noFill/>
          <a:ln w="9525">
            <a:noFill/>
            <a:miter lim="800000"/>
            <a:headEnd/>
            <a:tailEnd/>
          </a:ln>
        </p:spPr>
      </p:pic>
      <p:pic>
        <p:nvPicPr>
          <p:cNvPr id="10" name="slide 4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592435" y="1878965"/>
            <a:ext cx="406208" cy="295835"/>
          </a:xfrm>
          <a:prstGeom prst="rect">
            <a:avLst/>
          </a:prstGeom>
          <a:noFill/>
          <a:ln w="9525">
            <a:noFill/>
            <a:miter lim="800000"/>
            <a:headEnd/>
            <a:tailEnd/>
          </a:ln>
        </p:spPr>
      </p:pic>
      <p:pic>
        <p:nvPicPr>
          <p:cNvPr id="12" name="slide 4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92435" y="2377440"/>
            <a:ext cx="406208" cy="304800"/>
          </a:xfrm>
          <a:prstGeom prst="rect">
            <a:avLst/>
          </a:prstGeom>
        </p:spPr>
      </p:pic>
      <p:sp>
        <p:nvSpPr>
          <p:cNvPr id="13" name="Rectangle 12"/>
          <p:cNvSpPr/>
          <p:nvPr/>
        </p:nvSpPr>
        <p:spPr bwMode="auto">
          <a:xfrm>
            <a:off x="6579880" y="5275386"/>
            <a:ext cx="694045"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6579880" y="5465428"/>
            <a:ext cx="694944"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6579880" y="5655470"/>
            <a:ext cx="694944"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8338362" y="5468267"/>
            <a:ext cx="694944"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7" name="Rectangle 16"/>
          <p:cNvSpPr/>
          <p:nvPr/>
        </p:nvSpPr>
        <p:spPr bwMode="auto">
          <a:xfrm>
            <a:off x="6579880" y="5843017"/>
            <a:ext cx="694944" cy="14067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8"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9936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99364"/>
                                        </p:tgtEl>
                                        <p:attrNameLst>
                                          <p:attrName>style.visibility</p:attrName>
                                        </p:attrNameLst>
                                      </p:cBhvr>
                                      <p:to>
                                        <p:strVal val="visible"/>
                                      </p:to>
                                    </p:set>
                                    <p:animEffect transition="in" filter="fade">
                                      <p:cBhvr>
                                        <p:cTn id="10" dur="2000"/>
                                        <p:tgtEl>
                                          <p:spTgt spid="39936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84" fill="hold"/>
                                        <p:tgtEl>
                                          <p:spTgt spid="10"/>
                                        </p:tgtEl>
                                      </p:cBhvr>
                                    </p:cmd>
                                  </p:childTnLst>
                                </p:cTn>
                              </p:par>
                            </p:childTnLst>
                          </p:cTn>
                        </p:par>
                        <p:par>
                          <p:cTn id="14" fill="hold">
                            <p:stCondLst>
                              <p:cond delay="3984"/>
                            </p:stCondLst>
                            <p:childTnLst>
                              <p:par>
                                <p:cTn id="15" presetID="10" presetClass="entr" presetSubtype="0" fill="hold" nodeType="afterEffect">
                                  <p:stCondLst>
                                    <p:cond delay="500"/>
                                  </p:stCondLst>
                                  <p:childTnLst>
                                    <p:set>
                                      <p:cBhvr>
                                        <p:cTn id="16" dur="1" fill="hold">
                                          <p:stCondLst>
                                            <p:cond delay="0"/>
                                          </p:stCondLst>
                                        </p:cTn>
                                        <p:tgtEl>
                                          <p:spTgt spid="399365">
                                            <p:txEl>
                                              <p:pRg st="0" end="0"/>
                                            </p:txEl>
                                          </p:spTgt>
                                        </p:tgtEl>
                                        <p:attrNameLst>
                                          <p:attrName>style.visibility</p:attrName>
                                        </p:attrNameLst>
                                      </p:cBhvr>
                                      <p:to>
                                        <p:strVal val="visible"/>
                                      </p:to>
                                    </p:set>
                                    <p:animEffect transition="in" filter="fade">
                                      <p:cBhvr>
                                        <p:cTn id="17" dur="2000"/>
                                        <p:tgtEl>
                                          <p:spTgt spid="399365">
                                            <p:txEl>
                                              <p:pRg st="0" end="0"/>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399369"/>
                                        </p:tgtEl>
                                        <p:attrNameLst>
                                          <p:attrName>style.visibility</p:attrName>
                                        </p:attrNameLst>
                                      </p:cBhvr>
                                      <p:to>
                                        <p:strVal val="visible"/>
                                      </p:to>
                                    </p:set>
                                    <p:animEffect transition="in" filter="fade">
                                      <p:cBhvr>
                                        <p:cTn id="20" dur="2000"/>
                                        <p:tgtEl>
                                          <p:spTgt spid="399369"/>
                                        </p:tgtEl>
                                      </p:cBhvr>
                                    </p:animEffect>
                                  </p:childTnLst>
                                </p:cTn>
                              </p:par>
                            </p:childTnLst>
                          </p:cTn>
                        </p:par>
                        <p:par>
                          <p:cTn id="21" fill="hold">
                            <p:stCondLst>
                              <p:cond delay="6484"/>
                            </p:stCondLst>
                            <p:childTnLst>
                              <p:par>
                                <p:cTn id="22" presetID="1" presetClass="mediacall" presetSubtype="0" fill="hold" nodeType="afterEffect">
                                  <p:stCondLst>
                                    <p:cond delay="500"/>
                                  </p:stCondLst>
                                  <p:childTnLst>
                                    <p:cmd type="call" cmd="playFrom(0.0)">
                                      <p:cBhvr>
                                        <p:cTn id="23" dur="18668" fill="hold"/>
                                        <p:tgtEl>
                                          <p:spTgt spid="12"/>
                                        </p:tgtEl>
                                      </p:cBhvr>
                                    </p:cmd>
                                  </p:childTnLst>
                                </p:cTn>
                              </p:par>
                              <p:par>
                                <p:cTn id="24" presetID="10" presetClass="entr" presetSubtype="0" repeatCount="2000" fill="hold" grpId="0" nodeType="withEffect">
                                  <p:stCondLst>
                                    <p:cond delay="4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subTnLst>
                                    <p:set>
                                      <p:cBhvr override="childStyle">
                                        <p:cTn dur="1" fill="hold" display="0" masterRel="sameClick" afterEffect="1">
                                          <p:stCondLst>
                                            <p:cond evt="end" delay="0">
                                              <p:tn val="24"/>
                                            </p:cond>
                                          </p:stCondLst>
                                        </p:cTn>
                                        <p:tgtEl>
                                          <p:spTgt spid="13"/>
                                        </p:tgtEl>
                                        <p:attrNameLst>
                                          <p:attrName>style.visibility</p:attrName>
                                        </p:attrNameLst>
                                      </p:cBhvr>
                                      <p:to>
                                        <p:strVal val="hidden"/>
                                      </p:to>
                                    </p:set>
                                  </p:subTnLst>
                                </p:cTn>
                              </p:par>
                              <p:par>
                                <p:cTn id="27" presetID="10" presetClass="entr" presetSubtype="0" repeatCount="2000" fill="hold" grpId="0" nodeType="withEffect">
                                  <p:stCondLst>
                                    <p:cond delay="6029"/>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subTnLst>
                                    <p:set>
                                      <p:cBhvr override="childStyle">
                                        <p:cTn dur="1" fill="hold" display="0" masterRel="sameClick" afterEffect="1">
                                          <p:stCondLst>
                                            <p:cond evt="end" delay="0">
                                              <p:tn val="27"/>
                                            </p:cond>
                                          </p:stCondLst>
                                        </p:cTn>
                                        <p:tgtEl>
                                          <p:spTgt spid="14"/>
                                        </p:tgtEl>
                                        <p:attrNameLst>
                                          <p:attrName>style.visibility</p:attrName>
                                        </p:attrNameLst>
                                      </p:cBhvr>
                                      <p:to>
                                        <p:strVal val="hidden"/>
                                      </p:to>
                                    </p:set>
                                  </p:subTnLst>
                                </p:cTn>
                              </p:par>
                              <p:par>
                                <p:cTn id="30" presetID="10" presetClass="entr" presetSubtype="0" repeatCount="2000" fill="hold" grpId="0" nodeType="withEffect">
                                  <p:stCondLst>
                                    <p:cond delay="8029"/>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subTnLst>
                                    <p:set>
                                      <p:cBhvr override="childStyle">
                                        <p:cTn dur="1" fill="hold" display="0" masterRel="sameClick" afterEffect="1">
                                          <p:stCondLst>
                                            <p:cond evt="end" delay="0">
                                              <p:tn val="30"/>
                                            </p:cond>
                                          </p:stCondLst>
                                        </p:cTn>
                                        <p:tgtEl>
                                          <p:spTgt spid="15"/>
                                        </p:tgtEl>
                                        <p:attrNameLst>
                                          <p:attrName>style.visibility</p:attrName>
                                        </p:attrNameLst>
                                      </p:cBhvr>
                                      <p:to>
                                        <p:strVal val="hidden"/>
                                      </p:to>
                                    </p:set>
                                  </p:subTnLst>
                                </p:cTn>
                              </p:par>
                              <p:par>
                                <p:cTn id="33" presetID="10" presetClass="entr" presetSubtype="0" repeatCount="2000" fill="hold" grpId="0" nodeType="withEffect">
                                  <p:stCondLst>
                                    <p:cond delay="10029"/>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subTnLst>
                                    <p:set>
                                      <p:cBhvr override="childStyle">
                                        <p:cTn dur="1" fill="hold" display="0" masterRel="sameClick" afterEffect="1">
                                          <p:stCondLst>
                                            <p:cond evt="end" delay="0">
                                              <p:tn val="33"/>
                                            </p:cond>
                                          </p:stCondLst>
                                        </p:cTn>
                                        <p:tgtEl>
                                          <p:spTgt spid="17"/>
                                        </p:tgtEl>
                                        <p:attrNameLst>
                                          <p:attrName>style.visibility</p:attrName>
                                        </p:attrNameLst>
                                      </p:cBhvr>
                                      <p:to>
                                        <p:strVal val="hidden"/>
                                      </p:to>
                                    </p:set>
                                  </p:subTnLst>
                                </p:cTn>
                              </p:par>
                              <p:par>
                                <p:cTn id="36" presetID="10" presetClass="entr" presetSubtype="0" repeatCount="2000" fill="hold" grpId="0" nodeType="withEffect">
                                  <p:stCondLst>
                                    <p:cond delay="12029"/>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childTnLst>
                                  <p:subTnLst>
                                    <p:set>
                                      <p:cBhvr override="childStyle">
                                        <p:cTn dur="1" fill="hold" display="0" masterRel="sameClick" afterEffect="1">
                                          <p:stCondLst>
                                            <p:cond evt="end" delay="0">
                                              <p:tn val="36"/>
                                            </p:cond>
                                          </p:stCondLst>
                                        </p:cTn>
                                        <p:tgtEl>
                                          <p:spTgt spid="16"/>
                                        </p:tgtEl>
                                        <p:attrNameLst>
                                          <p:attrName>style.visibility</p:attrName>
                                        </p:attrNameLst>
                                      </p:cBhvr>
                                      <p:to>
                                        <p:strVal val="hidden"/>
                                      </p:to>
                                    </p:set>
                                  </p:subTnLst>
                                </p:cTn>
                              </p:par>
                            </p:childTnLst>
                          </p:cTn>
                        </p:par>
                        <p:par>
                          <p:cTn id="39" fill="hold">
                            <p:stCondLst>
                              <p:cond delay="25652"/>
                            </p:stCondLst>
                            <p:childTnLst>
                              <p:par>
                                <p:cTn id="40" presetID="1" presetClass="mediacall" presetSubtype="0" fill="hold" nodeType="afterEffect">
                                  <p:stCondLst>
                                    <p:cond delay="5000"/>
                                  </p:stCondLst>
                                  <p:childTnLst>
                                    <p:cmd type="call" cmd="playFrom(0.0)">
                                      <p:cBhvr>
                                        <p:cTn id="41"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44" fill="hold" display="0">
                  <p:stCondLst>
                    <p:cond delay="indefinite"/>
                  </p:stCondLst>
                  <p:endCondLst>
                    <p:cond evt="onStopAudio" delay="0">
                      <p:tgtEl>
                        <p:sldTgt/>
                      </p:tgtEl>
                    </p:cond>
                  </p:endCondLst>
                </p:cTn>
                <p:tgtEl>
                  <p:spTgt spid="18"/>
                </p:tgtEl>
              </p:cMediaNode>
            </p:audio>
          </p:childTnLst>
        </p:cTn>
      </p:par>
    </p:tnLst>
    <p:bldLst>
      <p:bldP spid="399363" grpId="0"/>
      <p:bldP spid="399364" grpId="0"/>
      <p:bldP spid="13" grpId="0" animBg="1"/>
      <p:bldP spid="14"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1B1F2F60-E4A7-4A30-8010-074EE9F1235C}" type="slidenum">
              <a:rPr lang="en-US"/>
              <a:pPr>
                <a:defRPr/>
              </a:pPr>
              <a:t>47</a:t>
            </a:fld>
            <a:endParaRPr lang="en-US" dirty="0"/>
          </a:p>
        </p:txBody>
      </p:sp>
      <p:sp>
        <p:nvSpPr>
          <p:cNvPr id="40038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3213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3213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Database – Device Settings</a:t>
            </a:r>
          </a:p>
        </p:txBody>
      </p:sp>
      <p:sp>
        <p:nvSpPr>
          <p:cNvPr id="432133" name="Text Box 5"/>
          <p:cNvSpPr txBox="1">
            <a:spLocks noChangeArrowheads="1"/>
          </p:cNvSpPr>
          <p:nvPr/>
        </p:nvSpPr>
        <p:spPr bwMode="auto">
          <a:xfrm>
            <a:off x="1339218" y="2377441"/>
            <a:ext cx="10723880"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This database contains setup parameters such as Data Mode, Pulse Repetition Rate (PRR), Filter Settings,  Transmitter Voltage, Digitizing Rate, Channel and Trigger Settings to control the ultrasonic pulser/receiver.</a:t>
            </a:r>
          </a:p>
        </p:txBody>
      </p:sp>
      <p:sp>
        <p:nvSpPr>
          <p:cNvPr id="43213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32136" name="Picture 8" descr="Device Settings"/>
          <p:cNvPicPr>
            <a:picLocks noChangeAspect="1" noChangeArrowheads="1"/>
          </p:cNvPicPr>
          <p:nvPr/>
        </p:nvPicPr>
        <p:blipFill>
          <a:blip r:embed="rId9" cstate="print"/>
          <a:srcRect/>
          <a:stretch>
            <a:fillRect/>
          </a:stretch>
        </p:blipFill>
        <p:spPr bwMode="auto">
          <a:xfrm>
            <a:off x="4679191" y="3570616"/>
            <a:ext cx="4043934" cy="3269596"/>
          </a:xfrm>
          <a:prstGeom prst="rect">
            <a:avLst/>
          </a:prstGeom>
          <a:noFill/>
          <a:ln w="9525">
            <a:noFill/>
            <a:miter lim="800000"/>
            <a:headEnd/>
            <a:tailEnd/>
          </a:ln>
        </p:spPr>
      </p:pic>
      <p:pic>
        <p:nvPicPr>
          <p:cNvPr id="12" name="slide 4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592435" y="1878964"/>
            <a:ext cx="406208" cy="304800"/>
          </a:xfrm>
          <a:prstGeom prst="rect">
            <a:avLst/>
          </a:prstGeom>
        </p:spPr>
      </p:pic>
      <p:pic>
        <p:nvPicPr>
          <p:cNvPr id="13" name="slide 47-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92435" y="2377440"/>
            <a:ext cx="406208" cy="304800"/>
          </a:xfrm>
          <a:prstGeom prst="rect">
            <a:avLst/>
          </a:prstGeom>
        </p:spPr>
      </p:pic>
      <p:sp>
        <p:nvSpPr>
          <p:cNvPr id="14" name="Rectangle 13"/>
          <p:cNvSpPr/>
          <p:nvPr/>
        </p:nvSpPr>
        <p:spPr bwMode="auto">
          <a:xfrm>
            <a:off x="6040436" y="5691188"/>
            <a:ext cx="546102" cy="128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7998602" y="4602957"/>
            <a:ext cx="548640" cy="12858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7997013" y="5219702"/>
            <a:ext cx="389749" cy="119061"/>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3213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32132"/>
                                        </p:tgtEl>
                                        <p:attrNameLst>
                                          <p:attrName>style.visibility</p:attrName>
                                        </p:attrNameLst>
                                      </p:cBhvr>
                                      <p:to>
                                        <p:strVal val="visible"/>
                                      </p:to>
                                    </p:set>
                                    <p:animEffect transition="in" filter="fade">
                                      <p:cBhvr>
                                        <p:cTn id="10" dur="2000"/>
                                        <p:tgtEl>
                                          <p:spTgt spid="43213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229" fill="hold"/>
                                        <p:tgtEl>
                                          <p:spTgt spid="12"/>
                                        </p:tgtEl>
                                      </p:cBhvr>
                                    </p:cmd>
                                  </p:childTnLst>
                                </p:cTn>
                              </p:par>
                            </p:childTnLst>
                          </p:cTn>
                        </p:par>
                        <p:par>
                          <p:cTn id="14" fill="hold">
                            <p:stCondLst>
                              <p:cond delay="3729"/>
                            </p:stCondLst>
                            <p:childTnLst>
                              <p:par>
                                <p:cTn id="15" presetID="10" presetClass="entr" presetSubtype="0" fill="hold" nodeType="afterEffect">
                                  <p:stCondLst>
                                    <p:cond delay="500"/>
                                  </p:stCondLst>
                                  <p:childTnLst>
                                    <p:set>
                                      <p:cBhvr>
                                        <p:cTn id="16" dur="1" fill="hold">
                                          <p:stCondLst>
                                            <p:cond delay="0"/>
                                          </p:stCondLst>
                                        </p:cTn>
                                        <p:tgtEl>
                                          <p:spTgt spid="432133">
                                            <p:txEl>
                                              <p:pRg st="0" end="0"/>
                                            </p:txEl>
                                          </p:spTgt>
                                        </p:tgtEl>
                                        <p:attrNameLst>
                                          <p:attrName>style.visibility</p:attrName>
                                        </p:attrNameLst>
                                      </p:cBhvr>
                                      <p:to>
                                        <p:strVal val="visible"/>
                                      </p:to>
                                    </p:set>
                                    <p:animEffect transition="in" filter="fade">
                                      <p:cBhvr>
                                        <p:cTn id="17" dur="2000"/>
                                        <p:tgtEl>
                                          <p:spTgt spid="432133">
                                            <p:txEl>
                                              <p:pRg st="0" end="0"/>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432136"/>
                                        </p:tgtEl>
                                        <p:attrNameLst>
                                          <p:attrName>style.visibility</p:attrName>
                                        </p:attrNameLst>
                                      </p:cBhvr>
                                      <p:to>
                                        <p:strVal val="visible"/>
                                      </p:to>
                                    </p:set>
                                    <p:animEffect transition="in" filter="fade">
                                      <p:cBhvr>
                                        <p:cTn id="20" dur="2000"/>
                                        <p:tgtEl>
                                          <p:spTgt spid="432136"/>
                                        </p:tgtEl>
                                      </p:cBhvr>
                                    </p:animEffect>
                                  </p:childTnLst>
                                </p:cTn>
                              </p:par>
                            </p:childTnLst>
                          </p:cTn>
                        </p:par>
                        <p:par>
                          <p:cTn id="21" fill="hold">
                            <p:stCondLst>
                              <p:cond delay="6229"/>
                            </p:stCondLst>
                            <p:childTnLst>
                              <p:par>
                                <p:cTn id="22" presetID="1" presetClass="mediacall" presetSubtype="0" fill="hold" nodeType="afterEffect">
                                  <p:stCondLst>
                                    <p:cond delay="500"/>
                                  </p:stCondLst>
                                  <p:childTnLst>
                                    <p:cmd type="call" cmd="playFrom(0.0)">
                                      <p:cBhvr>
                                        <p:cTn id="23" dur="29628" fill="hold"/>
                                        <p:tgtEl>
                                          <p:spTgt spid="13"/>
                                        </p:tgtEl>
                                      </p:cBhvr>
                                    </p:cmd>
                                  </p:childTnLst>
                                </p:cTn>
                              </p:par>
                              <p:par>
                                <p:cTn id="24" presetID="10" presetClass="entr" presetSubtype="0" repeatCount="3000" fill="hold" grpId="0" nodeType="withEffect">
                                  <p:stCondLst>
                                    <p:cond delay="18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par>
                                <p:cTn id="27" presetID="10" presetClass="entr" presetSubtype="0" repeatCount="3000" fill="hold" grpId="0" nodeType="withEffect">
                                  <p:stCondLst>
                                    <p:cond delay="21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par>
                                <p:cTn id="30" presetID="10" presetClass="entr" presetSubtype="0" repeatCount="3000" fill="hold" grpId="0" nodeType="withEffect">
                                  <p:stCondLst>
                                    <p:cond delay="24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subTnLst>
                                    <p:set>
                                      <p:cBhvr override="childStyle">
                                        <p:cTn dur="1" fill="hold" display="0" masterRel="sameClick" afterEffect="1">
                                          <p:stCondLst>
                                            <p:cond evt="end" delay="0">
                                              <p:tn val="30"/>
                                            </p:cond>
                                          </p:stCondLst>
                                        </p:cTn>
                                        <p:tgtEl>
                                          <p:spTgt spid="16"/>
                                        </p:tgtEl>
                                        <p:attrNameLst>
                                          <p:attrName>style.visibility</p:attrName>
                                        </p:attrNameLst>
                                      </p:cBhvr>
                                      <p:to>
                                        <p:strVal val="hidden"/>
                                      </p:to>
                                    </p:set>
                                  </p:subTnLst>
                                </p:cTn>
                              </p:par>
                            </p:childTnLst>
                          </p:cTn>
                        </p:par>
                        <p:par>
                          <p:cTn id="33" fill="hold">
                            <p:stCondLst>
                              <p:cond delay="36357"/>
                            </p:stCondLst>
                            <p:childTnLst>
                              <p:par>
                                <p:cTn id="34" presetID="1" presetClass="mediacall" presetSubtype="0" fill="hold" nodeType="afterEffect">
                                  <p:stCondLst>
                                    <p:cond delay="5000"/>
                                  </p:stCondLst>
                                  <p:childTnLst>
                                    <p:cmd type="call" cmd="playFrom(0.0)">
                                      <p:cBhvr>
                                        <p:cTn id="35"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8" fill="hold" display="0">
                  <p:stCondLst>
                    <p:cond delay="indefinite"/>
                  </p:stCondLst>
                  <p:endCondLst>
                    <p:cond evt="onStopAudio" delay="0">
                      <p:tgtEl>
                        <p:sldTgt/>
                      </p:tgtEl>
                    </p:cond>
                  </p:endCondLst>
                </p:cTn>
                <p:tgtEl>
                  <p:spTgt spid="17"/>
                </p:tgtEl>
              </p:cMediaNode>
            </p:audio>
          </p:childTnLst>
        </p:cTn>
      </p:par>
    </p:tnLst>
    <p:bldLst>
      <p:bldP spid="432131" grpId="0"/>
      <p:bldP spid="432132" grpId="0"/>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60234E07-9F58-4A4A-A27A-41F08208EA59}" type="slidenum">
              <a:rPr lang="en-US"/>
              <a:pPr>
                <a:defRPr/>
              </a:pPr>
              <a:t>48</a:t>
            </a:fld>
            <a:endParaRPr lang="en-US" dirty="0"/>
          </a:p>
        </p:txBody>
      </p:sp>
      <p:sp>
        <p:nvSpPr>
          <p:cNvPr id="40243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0550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0550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Database – Drawings (Part Numbers)</a:t>
            </a:r>
          </a:p>
        </p:txBody>
      </p:sp>
      <p:sp>
        <p:nvSpPr>
          <p:cNvPr id="405509" name="Text Box 5"/>
          <p:cNvSpPr txBox="1">
            <a:spLocks noChangeArrowheads="1"/>
          </p:cNvSpPr>
          <p:nvPr/>
        </p:nvSpPr>
        <p:spPr bwMode="auto">
          <a:xfrm>
            <a:off x="1339218" y="2377440"/>
            <a:ext cx="10723880"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This database contains the listing for available drawing or part numbers.  This information is not required for data acquisition or analysis and is provided for documentation purposes only.</a:t>
            </a:r>
          </a:p>
        </p:txBody>
      </p:sp>
      <p:sp>
        <p:nvSpPr>
          <p:cNvPr id="40551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0551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05513" name="Picture 9" descr="Drawings"/>
          <p:cNvPicPr>
            <a:picLocks noChangeAspect="1" noChangeArrowheads="1"/>
          </p:cNvPicPr>
          <p:nvPr/>
        </p:nvPicPr>
        <p:blipFill>
          <a:blip r:embed="rId9" cstate="print"/>
          <a:srcRect/>
          <a:stretch>
            <a:fillRect/>
          </a:stretch>
        </p:blipFill>
        <p:spPr bwMode="auto">
          <a:xfrm>
            <a:off x="4681477" y="3551939"/>
            <a:ext cx="4039362" cy="3269596"/>
          </a:xfrm>
          <a:prstGeom prst="rect">
            <a:avLst/>
          </a:prstGeom>
          <a:noFill/>
          <a:ln w="9525">
            <a:noFill/>
            <a:miter lim="800000"/>
            <a:headEnd/>
            <a:tailEnd/>
          </a:ln>
        </p:spPr>
      </p:pic>
      <p:sp>
        <p:nvSpPr>
          <p:cNvPr id="14" name="Rectangle 13"/>
          <p:cNvSpPr/>
          <p:nvPr/>
        </p:nvSpPr>
        <p:spPr bwMode="auto">
          <a:xfrm>
            <a:off x="7016750" y="4479132"/>
            <a:ext cx="1565275" cy="20716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slide 4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95538" y="1878964"/>
            <a:ext cx="406208" cy="304800"/>
          </a:xfrm>
          <a:prstGeom prst="rect">
            <a:avLst/>
          </a:prstGeom>
        </p:spPr>
      </p:pic>
      <p:pic>
        <p:nvPicPr>
          <p:cNvPr id="16" name="slide 48-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2514600"/>
            <a:ext cx="406208" cy="304800"/>
          </a:xfrm>
          <a:prstGeom prst="rect">
            <a:avLst/>
          </a:prstGeom>
        </p:spPr>
      </p:pic>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05508"/>
                                        </p:tgtEl>
                                        <p:attrNameLst>
                                          <p:attrName>style.visibility</p:attrName>
                                        </p:attrNameLst>
                                      </p:cBhvr>
                                      <p:to>
                                        <p:strVal val="visible"/>
                                      </p:to>
                                    </p:set>
                                    <p:animEffect transition="in" filter="fade">
                                      <p:cBhvr>
                                        <p:cTn id="10" dur="2000"/>
                                        <p:tgtEl>
                                          <p:spTgt spid="40550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578" fill="hold"/>
                                        <p:tgtEl>
                                          <p:spTgt spid="15"/>
                                        </p:tgtEl>
                                      </p:cBhvr>
                                    </p:cmd>
                                  </p:childTnLst>
                                </p:cTn>
                              </p:par>
                            </p:childTnLst>
                          </p:cTn>
                        </p:par>
                        <p:par>
                          <p:cTn id="14" fill="hold">
                            <p:stCondLst>
                              <p:cond delay="4078"/>
                            </p:stCondLst>
                            <p:childTnLst>
                              <p:par>
                                <p:cTn id="15" presetID="10" presetClass="entr" presetSubtype="0" fill="hold" grpId="0" nodeType="afterEffect">
                                  <p:stCondLst>
                                    <p:cond delay="500"/>
                                  </p:stCondLst>
                                  <p:childTnLst>
                                    <p:set>
                                      <p:cBhvr>
                                        <p:cTn id="16" dur="1" fill="hold">
                                          <p:stCondLst>
                                            <p:cond delay="0"/>
                                          </p:stCondLst>
                                        </p:cTn>
                                        <p:tgtEl>
                                          <p:spTgt spid="405509"/>
                                        </p:tgtEl>
                                        <p:attrNameLst>
                                          <p:attrName>style.visibility</p:attrName>
                                        </p:attrNameLst>
                                      </p:cBhvr>
                                      <p:to>
                                        <p:strVal val="visible"/>
                                      </p:to>
                                    </p:set>
                                    <p:animEffect transition="in" filter="fade">
                                      <p:cBhvr>
                                        <p:cTn id="17" dur="2000"/>
                                        <p:tgtEl>
                                          <p:spTgt spid="405509"/>
                                        </p:tgtEl>
                                      </p:cBhvr>
                                    </p:animEffect>
                                  </p:childTnLst>
                                </p:cTn>
                              </p:par>
                              <p:par>
                                <p:cTn id="18" presetID="10" presetClass="entr" presetSubtype="0" fill="hold" nodeType="withEffect">
                                  <p:stCondLst>
                                    <p:cond delay="500"/>
                                  </p:stCondLst>
                                  <p:childTnLst>
                                    <p:set>
                                      <p:cBhvr>
                                        <p:cTn id="19" dur="1" fill="hold">
                                          <p:stCondLst>
                                            <p:cond delay="0"/>
                                          </p:stCondLst>
                                        </p:cTn>
                                        <p:tgtEl>
                                          <p:spTgt spid="405513"/>
                                        </p:tgtEl>
                                        <p:attrNameLst>
                                          <p:attrName>style.visibility</p:attrName>
                                        </p:attrNameLst>
                                      </p:cBhvr>
                                      <p:to>
                                        <p:strVal val="visible"/>
                                      </p:to>
                                    </p:set>
                                    <p:animEffect transition="in" filter="fade">
                                      <p:cBhvr>
                                        <p:cTn id="20" dur="2000"/>
                                        <p:tgtEl>
                                          <p:spTgt spid="405513"/>
                                        </p:tgtEl>
                                      </p:cBhvr>
                                    </p:animEffect>
                                  </p:childTnLst>
                                </p:cTn>
                              </p:par>
                            </p:childTnLst>
                          </p:cTn>
                        </p:par>
                        <p:par>
                          <p:cTn id="21" fill="hold">
                            <p:stCondLst>
                              <p:cond delay="6578"/>
                            </p:stCondLst>
                            <p:childTnLst>
                              <p:par>
                                <p:cTn id="22" presetID="1" presetClass="mediacall" presetSubtype="0" fill="hold" nodeType="afterEffect">
                                  <p:stCondLst>
                                    <p:cond delay="500"/>
                                  </p:stCondLst>
                                  <p:childTnLst>
                                    <p:cmd type="call" cmd="playFrom(0.0)">
                                      <p:cBhvr>
                                        <p:cTn id="23" dur="11608" fill="hold"/>
                                        <p:tgtEl>
                                          <p:spTgt spid="16"/>
                                        </p:tgtEl>
                                      </p:cBhvr>
                                    </p:cmd>
                                  </p:childTnLst>
                                </p:cTn>
                              </p:par>
                              <p:par>
                                <p:cTn id="24" presetID="10" presetClass="entr" presetSubtype="0" repeatCount="5000" fill="hold" grpId="0" nodeType="withEffect">
                                  <p:stCondLst>
                                    <p:cond delay="3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childTnLst>
                          </p:cTn>
                        </p:par>
                        <p:par>
                          <p:cTn id="27" fill="hold">
                            <p:stCondLst>
                              <p:cond delay="18686"/>
                            </p:stCondLst>
                            <p:childTnLst>
                              <p:par>
                                <p:cTn id="28" presetID="1" presetClass="mediacall" presetSubtype="0" fill="hold" nodeType="afterEffect">
                                  <p:stCondLst>
                                    <p:cond delay="5000"/>
                                  </p:stCondLst>
                                  <p:childTnLst>
                                    <p:cmd type="call" cmd="playFrom(0.0)">
                                      <p:cBhvr>
                                        <p:cTn id="29"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mute="1" showWhenStopped="0">
                <p:cTn id="32" fill="hold" display="0">
                  <p:stCondLst>
                    <p:cond delay="indefinite"/>
                  </p:stCondLst>
                  <p:endCondLst>
                    <p:cond evt="onStopAudio" delay="0">
                      <p:tgtEl>
                        <p:sldTgt/>
                      </p:tgtEl>
                    </p:cond>
                  </p:endCondLst>
                </p:cTn>
                <p:tgtEl>
                  <p:spTgt spid="17"/>
                </p:tgtEl>
              </p:cMediaNode>
            </p:audio>
          </p:childTnLst>
        </p:cTn>
      </p:par>
    </p:tnLst>
    <p:bldLst>
      <p:bldP spid="405507" grpId="0"/>
      <p:bldP spid="405508" grpId="0"/>
      <p:bldP spid="405509"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D9EF2751-73A9-439E-AE81-9F5AFD9CE23C}" type="slidenum">
              <a:rPr lang="en-US"/>
              <a:pPr>
                <a:defRPr/>
              </a:pPr>
              <a:t>49</a:t>
            </a:fld>
            <a:endParaRPr lang="en-US" dirty="0"/>
          </a:p>
        </p:txBody>
      </p:sp>
      <p:sp>
        <p:nvSpPr>
          <p:cNvPr id="40448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0755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0755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Database – Inspectors (Operators)</a:t>
            </a:r>
          </a:p>
        </p:txBody>
      </p:sp>
      <p:sp>
        <p:nvSpPr>
          <p:cNvPr id="407557" name="Text Box 5"/>
          <p:cNvSpPr txBox="1">
            <a:spLocks noChangeArrowheads="1"/>
          </p:cNvSpPr>
          <p:nvPr/>
        </p:nvSpPr>
        <p:spPr bwMode="auto">
          <a:xfrm>
            <a:off x="1341333" y="2377440"/>
            <a:ext cx="10722187"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This database contains information on the inspection personnel, including first and last name, title/level and department.  This information is not required for data acquisition or analysis and is provided for documentation purposes only.</a:t>
            </a:r>
          </a:p>
        </p:txBody>
      </p:sp>
      <p:sp>
        <p:nvSpPr>
          <p:cNvPr id="40755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0755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07561" name="Picture 9" descr="Inspectors"/>
          <p:cNvPicPr>
            <a:picLocks noChangeAspect="1" noChangeArrowheads="1"/>
          </p:cNvPicPr>
          <p:nvPr/>
        </p:nvPicPr>
        <p:blipFill>
          <a:blip r:embed="rId9" cstate="print"/>
          <a:srcRect/>
          <a:stretch>
            <a:fillRect/>
          </a:stretch>
        </p:blipFill>
        <p:spPr bwMode="auto">
          <a:xfrm>
            <a:off x="3728911" y="3703320"/>
            <a:ext cx="5947029" cy="3108960"/>
          </a:xfrm>
          <a:prstGeom prst="rect">
            <a:avLst/>
          </a:prstGeom>
          <a:noFill/>
          <a:ln w="9525">
            <a:noFill/>
            <a:miter lim="800000"/>
            <a:headEnd/>
            <a:tailEnd/>
          </a:ln>
        </p:spPr>
      </p:pic>
      <p:pic>
        <p:nvPicPr>
          <p:cNvPr id="12" name="slide 49-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95538" y="2514600"/>
            <a:ext cx="406208" cy="304800"/>
          </a:xfrm>
          <a:prstGeom prst="rect">
            <a:avLst/>
          </a:prstGeom>
        </p:spPr>
      </p:pic>
      <p:pic>
        <p:nvPicPr>
          <p:cNvPr id="13" name="slide 49-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1828800"/>
            <a:ext cx="406208" cy="304800"/>
          </a:xfrm>
          <a:prstGeom prst="rect">
            <a:avLst/>
          </a:prstGeom>
        </p:spPr>
      </p:pic>
      <p:sp>
        <p:nvSpPr>
          <p:cNvPr id="14" name="Rectangle 13"/>
          <p:cNvSpPr/>
          <p:nvPr/>
        </p:nvSpPr>
        <p:spPr bwMode="auto">
          <a:xfrm>
            <a:off x="7692399" y="4573192"/>
            <a:ext cx="1867526" cy="18454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7692399" y="4955668"/>
            <a:ext cx="1874520" cy="18454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7692399" y="5330572"/>
            <a:ext cx="1874520" cy="18454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7" name="Rectangle 16"/>
          <p:cNvSpPr/>
          <p:nvPr/>
        </p:nvSpPr>
        <p:spPr bwMode="auto">
          <a:xfrm>
            <a:off x="7692399" y="5705476"/>
            <a:ext cx="1874520" cy="18454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8"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0755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07556"/>
                                        </p:tgtEl>
                                        <p:attrNameLst>
                                          <p:attrName>style.visibility</p:attrName>
                                        </p:attrNameLst>
                                      </p:cBhvr>
                                      <p:to>
                                        <p:strVal val="visible"/>
                                      </p:to>
                                    </p:set>
                                    <p:animEffect transition="in" filter="fade">
                                      <p:cBhvr>
                                        <p:cTn id="10" dur="2000"/>
                                        <p:tgtEl>
                                          <p:spTgt spid="40755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809" fill="hold"/>
                                        <p:tgtEl>
                                          <p:spTgt spid="13"/>
                                        </p:tgtEl>
                                      </p:cBhvr>
                                    </p:cmd>
                                  </p:childTnLst>
                                </p:cTn>
                              </p:par>
                            </p:childTnLst>
                          </p:cTn>
                        </p:par>
                        <p:par>
                          <p:cTn id="14" fill="hold">
                            <p:stCondLst>
                              <p:cond delay="4309"/>
                            </p:stCondLst>
                            <p:childTnLst>
                              <p:par>
                                <p:cTn id="15" presetID="10" presetClass="entr" presetSubtype="0" fill="hold" grpId="0" nodeType="afterEffect">
                                  <p:stCondLst>
                                    <p:cond delay="500"/>
                                  </p:stCondLst>
                                  <p:childTnLst>
                                    <p:set>
                                      <p:cBhvr>
                                        <p:cTn id="16" dur="1" fill="hold">
                                          <p:stCondLst>
                                            <p:cond delay="0"/>
                                          </p:stCondLst>
                                        </p:cTn>
                                        <p:tgtEl>
                                          <p:spTgt spid="407557"/>
                                        </p:tgtEl>
                                        <p:attrNameLst>
                                          <p:attrName>style.visibility</p:attrName>
                                        </p:attrNameLst>
                                      </p:cBhvr>
                                      <p:to>
                                        <p:strVal val="visible"/>
                                      </p:to>
                                    </p:set>
                                    <p:animEffect transition="in" filter="fade">
                                      <p:cBhvr>
                                        <p:cTn id="17" dur="2000"/>
                                        <p:tgtEl>
                                          <p:spTgt spid="407557"/>
                                        </p:tgtEl>
                                      </p:cBhvr>
                                    </p:animEffect>
                                  </p:childTnLst>
                                </p:cTn>
                              </p:par>
                              <p:par>
                                <p:cTn id="18" presetID="10" presetClass="entr" presetSubtype="0" fill="hold" nodeType="withEffect">
                                  <p:stCondLst>
                                    <p:cond delay="500"/>
                                  </p:stCondLst>
                                  <p:childTnLst>
                                    <p:set>
                                      <p:cBhvr>
                                        <p:cTn id="19" dur="1" fill="hold">
                                          <p:stCondLst>
                                            <p:cond delay="0"/>
                                          </p:stCondLst>
                                        </p:cTn>
                                        <p:tgtEl>
                                          <p:spTgt spid="407561"/>
                                        </p:tgtEl>
                                        <p:attrNameLst>
                                          <p:attrName>style.visibility</p:attrName>
                                        </p:attrNameLst>
                                      </p:cBhvr>
                                      <p:to>
                                        <p:strVal val="visible"/>
                                      </p:to>
                                    </p:set>
                                    <p:animEffect transition="in" filter="fade">
                                      <p:cBhvr>
                                        <p:cTn id="20" dur="2000"/>
                                        <p:tgtEl>
                                          <p:spTgt spid="407561"/>
                                        </p:tgtEl>
                                      </p:cBhvr>
                                    </p:animEffect>
                                  </p:childTnLst>
                                </p:cTn>
                              </p:par>
                            </p:childTnLst>
                          </p:cTn>
                        </p:par>
                        <p:par>
                          <p:cTn id="21" fill="hold">
                            <p:stCondLst>
                              <p:cond delay="6809"/>
                            </p:stCondLst>
                            <p:childTnLst>
                              <p:par>
                                <p:cTn id="22" presetID="1" presetClass="mediacall" presetSubtype="0" fill="hold" nodeType="afterEffect">
                                  <p:stCondLst>
                                    <p:cond delay="500"/>
                                  </p:stCondLst>
                                  <p:childTnLst>
                                    <p:cmd type="call" cmd="playFrom(0.0)">
                                      <p:cBhvr>
                                        <p:cTn id="23" dur="17043" fill="hold"/>
                                        <p:tgtEl>
                                          <p:spTgt spid="12"/>
                                        </p:tgtEl>
                                      </p:cBhvr>
                                    </p:cmd>
                                  </p:childTnLst>
                                </p:cTn>
                              </p:par>
                              <p:par>
                                <p:cTn id="24" presetID="10" presetClass="entr" presetSubtype="0" repeatCount="3000" fill="hold" grpId="0" nodeType="withEffect">
                                  <p:stCondLst>
                                    <p:cond delay="5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subTnLst>
                                    <p:set>
                                      <p:cBhvr override="childStyle">
                                        <p:cTn dur="1" fill="hold" display="0" masterRel="sameClick" afterEffect="1">
                                          <p:stCondLst>
                                            <p:cond evt="end" delay="0">
                                              <p:tn val="24"/>
                                            </p:cond>
                                          </p:stCondLst>
                                        </p:cTn>
                                        <p:tgtEl>
                                          <p:spTgt spid="15"/>
                                        </p:tgtEl>
                                        <p:attrNameLst>
                                          <p:attrName>style.visibility</p:attrName>
                                        </p:attrNameLst>
                                      </p:cBhvr>
                                      <p:to>
                                        <p:strVal val="hidden"/>
                                      </p:to>
                                    </p:set>
                                  </p:subTnLst>
                                </p:cTn>
                              </p:par>
                              <p:par>
                                <p:cTn id="27" presetID="10" presetClass="entr" presetSubtype="0" repeatCount="3000" fill="hold" grpId="0" nodeType="withEffect">
                                  <p:stCondLst>
                                    <p:cond delay="5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subTnLst>
                                    <p:set>
                                      <p:cBhvr override="childStyle">
                                        <p:cTn dur="1" fill="hold" display="0" masterRel="sameClick" afterEffect="1">
                                          <p:stCondLst>
                                            <p:cond evt="end" delay="0">
                                              <p:tn val="27"/>
                                            </p:cond>
                                          </p:stCondLst>
                                        </p:cTn>
                                        <p:tgtEl>
                                          <p:spTgt spid="14"/>
                                        </p:tgtEl>
                                        <p:attrNameLst>
                                          <p:attrName>style.visibility</p:attrName>
                                        </p:attrNameLst>
                                      </p:cBhvr>
                                      <p:to>
                                        <p:strVal val="hidden"/>
                                      </p:to>
                                    </p:set>
                                  </p:subTnLst>
                                </p:cTn>
                              </p:par>
                              <p:par>
                                <p:cTn id="30" presetID="10" presetClass="entr" presetSubtype="0" repeatCount="3000" fill="hold" grpId="0" nodeType="withEffect">
                                  <p:stCondLst>
                                    <p:cond delay="8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subTnLst>
                                    <p:set>
                                      <p:cBhvr override="childStyle">
                                        <p:cTn dur="1" fill="hold" display="0" masterRel="sameClick" afterEffect="1">
                                          <p:stCondLst>
                                            <p:cond evt="end" delay="0">
                                              <p:tn val="30"/>
                                            </p:cond>
                                          </p:stCondLst>
                                        </p:cTn>
                                        <p:tgtEl>
                                          <p:spTgt spid="16"/>
                                        </p:tgtEl>
                                        <p:attrNameLst>
                                          <p:attrName>style.visibility</p:attrName>
                                        </p:attrNameLst>
                                      </p:cBhvr>
                                      <p:to>
                                        <p:strVal val="hidden"/>
                                      </p:to>
                                    </p:set>
                                  </p:subTnLst>
                                </p:cTn>
                              </p:par>
                              <p:par>
                                <p:cTn id="33" presetID="10" presetClass="entr" presetSubtype="0" repeatCount="3000" fill="hold" grpId="0" nodeType="withEffect">
                                  <p:stCondLst>
                                    <p:cond delay="110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subTnLst>
                                    <p:set>
                                      <p:cBhvr override="childStyle">
                                        <p:cTn dur="1" fill="hold" display="0" masterRel="sameClick" afterEffect="1">
                                          <p:stCondLst>
                                            <p:cond evt="end" delay="0">
                                              <p:tn val="33"/>
                                            </p:cond>
                                          </p:stCondLst>
                                        </p:cTn>
                                        <p:tgtEl>
                                          <p:spTgt spid="17"/>
                                        </p:tgtEl>
                                        <p:attrNameLst>
                                          <p:attrName>style.visibility</p:attrName>
                                        </p:attrNameLst>
                                      </p:cBhvr>
                                      <p:to>
                                        <p:strVal val="hidden"/>
                                      </p:to>
                                    </p:set>
                                  </p:subTnLst>
                                </p:cTn>
                              </p:par>
                            </p:childTnLst>
                          </p:cTn>
                        </p:par>
                        <p:par>
                          <p:cTn id="36" fill="hold">
                            <p:stCondLst>
                              <p:cond delay="24352"/>
                            </p:stCondLst>
                            <p:childTnLst>
                              <p:par>
                                <p:cTn id="37" presetID="1" presetClass="mediacall" presetSubtype="0" fill="hold" nodeType="afterEffect">
                                  <p:stCondLst>
                                    <p:cond delay="5000"/>
                                  </p:stCondLst>
                                  <p:childTnLst>
                                    <p:cmd type="call" cmd="playFrom(0.0)">
                                      <p:cBhvr>
                                        <p:cTn id="38"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41" fill="hold" display="0">
                  <p:stCondLst>
                    <p:cond delay="indefinite"/>
                  </p:stCondLst>
                  <p:endCondLst>
                    <p:cond evt="onStopAudio" delay="0">
                      <p:tgtEl>
                        <p:sldTgt/>
                      </p:tgtEl>
                    </p:cond>
                  </p:endCondLst>
                </p:cTn>
                <p:tgtEl>
                  <p:spTgt spid="18"/>
                </p:tgtEl>
              </p:cMediaNode>
            </p:audio>
          </p:childTnLst>
        </p:cTn>
      </p:par>
    </p:tnLst>
    <p:bldLst>
      <p:bldP spid="407555" grpId="0"/>
      <p:bldP spid="407556" grpId="0"/>
      <p:bldP spid="407557" grpId="0"/>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A1A2750E-0032-40D0-BD01-D48843BC6632}" type="slidenum">
              <a:rPr lang="en-US"/>
              <a:pPr>
                <a:defRPr/>
              </a:pPr>
              <a:t>5</a:t>
            </a:fld>
            <a:endParaRPr lang="en-US" dirty="0"/>
          </a:p>
        </p:txBody>
      </p:sp>
      <p:sp>
        <p:nvSpPr>
          <p:cNvPr id="23554"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26308" name="Text Box 4"/>
          <p:cNvSpPr txBox="1">
            <a:spLocks noChangeArrowheads="1"/>
          </p:cNvSpPr>
          <p:nvPr/>
        </p:nvSpPr>
        <p:spPr bwMode="auto">
          <a:xfrm>
            <a:off x="758825" y="1280161"/>
            <a:ext cx="11887200" cy="441389"/>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smtClean="0">
                <a:solidFill>
                  <a:schemeClr val="tx1"/>
                </a:solidFill>
                <a:effectLst>
                  <a:outerShdw blurRad="38100" dist="38100" dir="2700000" algn="tl">
                    <a:srgbClr val="000000"/>
                  </a:outerShdw>
                </a:effectLst>
                <a:cs typeface="+mn-cs"/>
              </a:rPr>
              <a:t>Introduction</a:t>
            </a:r>
            <a:endParaRPr lang="en-US" sz="2200" b="1" dirty="0">
              <a:solidFill>
                <a:schemeClr val="tx1"/>
              </a:solidFill>
              <a:effectLst>
                <a:outerShdw blurRad="38100" dist="38100" dir="2700000" algn="tl">
                  <a:srgbClr val="000000"/>
                </a:outerShdw>
              </a:effectLst>
              <a:cs typeface="+mn-cs"/>
            </a:endParaRPr>
          </a:p>
        </p:txBody>
      </p:sp>
      <p:sp>
        <p:nvSpPr>
          <p:cNvPr id="226309"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smtClean="0">
                <a:solidFill>
                  <a:schemeClr val="tx1"/>
                </a:solidFill>
                <a:effectLst>
                  <a:outerShdw blurRad="38100" dist="38100" dir="2700000" algn="tl">
                    <a:srgbClr val="000000"/>
                  </a:outerShdw>
                </a:effectLst>
                <a:cs typeface="+mn-cs"/>
              </a:rPr>
              <a:t>Personnel</a:t>
            </a:r>
            <a:endParaRPr lang="en-US" sz="2200" i="1" dirty="0">
              <a:solidFill>
                <a:schemeClr val="tx1"/>
              </a:solidFill>
              <a:effectLst>
                <a:outerShdw blurRad="38100" dist="38100" dir="2700000" algn="tl">
                  <a:srgbClr val="000000"/>
                </a:outerShdw>
              </a:effectLst>
              <a:cs typeface="+mn-cs"/>
            </a:endParaRPr>
          </a:p>
        </p:txBody>
      </p:sp>
      <p:sp>
        <p:nvSpPr>
          <p:cNvPr id="226310" name="Text Box 6"/>
          <p:cNvSpPr txBox="1">
            <a:spLocks noChangeArrowheads="1"/>
          </p:cNvSpPr>
          <p:nvPr/>
        </p:nvSpPr>
        <p:spPr bwMode="auto">
          <a:xfrm>
            <a:off x="1341333" y="2377441"/>
            <a:ext cx="10722187" cy="933831"/>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It is imperative that personnel performing ultrasonic testing be trained and qualified with a technical understanding of the test equipment and materials, the part (specimen) being tested and the test </a:t>
            </a:r>
            <a:r>
              <a:rPr lang="en-US" dirty="0" smtClean="0">
                <a:solidFill>
                  <a:schemeClr val="tx1"/>
                </a:solidFill>
                <a:effectLst>
                  <a:outerShdw blurRad="38100" dist="38100" dir="2700000" algn="tl">
                    <a:srgbClr val="000000"/>
                  </a:outerShdw>
                </a:effectLst>
                <a:cs typeface="+mn-cs"/>
              </a:rPr>
              <a:t>procedures.</a:t>
            </a:r>
          </a:p>
        </p:txBody>
      </p:sp>
      <p:sp>
        <p:nvSpPr>
          <p:cNvPr id="9" name="Rectangle 8"/>
          <p:cNvSpPr/>
          <p:nvPr/>
        </p:nvSpPr>
        <p:spPr>
          <a:xfrm>
            <a:off x="1341333" y="3383281"/>
            <a:ext cx="10723880" cy="646331"/>
          </a:xfrm>
          <a:prstGeom prst="rect">
            <a:avLst/>
          </a:prstGeom>
        </p:spPr>
        <p:txBody>
          <a:bodyPr>
            <a:spAutoFit/>
          </a:bodyPr>
          <a:lstStyle/>
          <a:p>
            <a:pPr algn="just">
              <a:spcBef>
                <a:spcPts val="669"/>
              </a:spcBef>
              <a:spcAft>
                <a:spcPts val="669"/>
              </a:spcAft>
              <a:defRPr/>
            </a:pPr>
            <a:r>
              <a:rPr lang="en-US" dirty="0" smtClean="0">
                <a:solidFill>
                  <a:schemeClr val="tx1"/>
                </a:solidFill>
                <a:effectLst>
                  <a:outerShdw blurRad="38100" dist="38100" dir="2700000" algn="tl">
                    <a:srgbClr val="000000"/>
                  </a:outerShdw>
                </a:effectLst>
              </a:rPr>
              <a:t>To make optimum use of ultrasonic testing, personnel conducting tests must continually keep abreast of new developments</a:t>
            </a:r>
            <a:r>
              <a:rPr lang="en-US" dirty="0" smtClean="0">
                <a:solidFill>
                  <a:schemeClr val="tx2"/>
                </a:solidFill>
                <a:effectLst>
                  <a:outerShdw blurRad="38100" dist="38100" dir="2700000" algn="tl">
                    <a:srgbClr val="000000"/>
                  </a:outerShdw>
                </a:effectLst>
              </a:rPr>
              <a:t>.</a:t>
            </a:r>
            <a:endParaRPr lang="en-US" sz="900" dirty="0" smtClean="0">
              <a:solidFill>
                <a:schemeClr val="tx2"/>
              </a:solidFill>
              <a:effectLst>
                <a:outerShdw blurRad="38100" dist="38100" dir="2700000" algn="tl">
                  <a:srgbClr val="000000"/>
                </a:outerShdw>
              </a:effectLst>
            </a:endParaRPr>
          </a:p>
        </p:txBody>
      </p:sp>
      <p:sp>
        <p:nvSpPr>
          <p:cNvPr id="10" name="Rectangle 9"/>
          <p:cNvSpPr/>
          <p:nvPr/>
        </p:nvSpPr>
        <p:spPr>
          <a:xfrm>
            <a:off x="2019724" y="4114800"/>
            <a:ext cx="4083169" cy="369332"/>
          </a:xfrm>
          <a:prstGeom prst="rect">
            <a:avLst/>
          </a:prstGeom>
        </p:spPr>
        <p:txBody>
          <a:bodyPr wrap="none">
            <a:spAutoFit/>
          </a:bodyPr>
          <a:lstStyle/>
          <a:p>
            <a:pPr algn="just">
              <a:spcBef>
                <a:spcPts val="669"/>
              </a:spcBef>
              <a:spcAft>
                <a:spcPts val="669"/>
              </a:spcAft>
              <a:defRPr/>
            </a:pPr>
            <a:r>
              <a:rPr lang="en-US" dirty="0" smtClean="0">
                <a:solidFill>
                  <a:schemeClr val="tx1"/>
                </a:solidFill>
                <a:effectLst>
                  <a:outerShdw blurRad="38100" dist="38100" dir="2700000" algn="tl">
                    <a:srgbClr val="000000"/>
                  </a:outerShdw>
                </a:effectLst>
              </a:rPr>
              <a:t>There is no substitute for knowledge</a:t>
            </a:r>
            <a:r>
              <a:rPr lang="en-US" dirty="0" smtClean="0">
                <a:solidFill>
                  <a:schemeClr val="tx2"/>
                </a:solidFill>
                <a:effectLst>
                  <a:outerShdw blurRad="38100" dist="38100" dir="2700000" algn="tl">
                    <a:srgbClr val="000000"/>
                  </a:outerShdw>
                </a:effectLst>
              </a:rPr>
              <a:t>.  </a:t>
            </a:r>
            <a:endParaRPr lang="en-US" dirty="0">
              <a:solidFill>
                <a:schemeClr val="tx2"/>
              </a:solidFill>
              <a:effectLst>
                <a:outerShdw blurRad="38100" dist="38100" dir="2700000" algn="tl">
                  <a:srgbClr val="000000"/>
                </a:outerShdw>
              </a:effectLst>
            </a:endParaRPr>
          </a:p>
        </p:txBody>
      </p:sp>
      <p:pic>
        <p:nvPicPr>
          <p:cNvPr id="11" name="slide 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2592435" y="2377440"/>
            <a:ext cx="406208" cy="304800"/>
          </a:xfrm>
          <a:prstGeom prst="rect">
            <a:avLst/>
          </a:prstGeom>
        </p:spPr>
      </p:pic>
      <p:pic>
        <p:nvPicPr>
          <p:cNvPr id="12" name="slide 5-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tretch>
            <a:fillRect/>
          </a:stretch>
        </p:blipFill>
        <p:spPr>
          <a:xfrm>
            <a:off x="12592435" y="3383280"/>
            <a:ext cx="406208" cy="304800"/>
          </a:xfrm>
          <a:prstGeom prst="rect">
            <a:avLst/>
          </a:prstGeom>
        </p:spPr>
      </p:pic>
      <p:pic>
        <p:nvPicPr>
          <p:cNvPr id="13" name="slide 5-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tretch>
            <a:fillRect/>
          </a:stretch>
        </p:blipFill>
        <p:spPr>
          <a:xfrm>
            <a:off x="12592435" y="4179332"/>
            <a:ext cx="406208" cy="304800"/>
          </a:xfrm>
          <a:prstGeom prst="rect">
            <a:avLst/>
          </a:prstGeom>
        </p:spPr>
      </p:pic>
      <p:pic>
        <p:nvPicPr>
          <p:cNvPr id="14" name="slide 5-0.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cstate="print"/>
          <a:stretch>
            <a:fillRect/>
          </a:stretch>
        </p:blipFill>
        <p:spPr>
          <a:xfrm>
            <a:off x="12592435" y="1828800"/>
            <a:ext cx="406208" cy="304800"/>
          </a:xfrm>
          <a:prstGeom prst="rect">
            <a:avLst/>
          </a:prstGeom>
        </p:spPr>
      </p:pic>
      <p:pic>
        <p:nvPicPr>
          <p:cNvPr id="15"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630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26309"/>
                                        </p:tgtEl>
                                        <p:attrNameLst>
                                          <p:attrName>style.visibility</p:attrName>
                                        </p:attrNameLst>
                                      </p:cBhvr>
                                      <p:to>
                                        <p:strVal val="visible"/>
                                      </p:to>
                                    </p:set>
                                    <p:animEffect transition="in" filter="fade">
                                      <p:cBhvr>
                                        <p:cTn id="10" dur="2000"/>
                                        <p:tgtEl>
                                          <p:spTgt spid="226309"/>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020" fill="hold"/>
                                        <p:tgtEl>
                                          <p:spTgt spid="14"/>
                                        </p:tgtEl>
                                      </p:cBhvr>
                                    </p:cmd>
                                  </p:childTnLst>
                                </p:cTn>
                              </p:par>
                            </p:childTnLst>
                          </p:cTn>
                        </p:par>
                        <p:par>
                          <p:cTn id="14" fill="hold">
                            <p:stCondLst>
                              <p:cond delay="4020"/>
                            </p:stCondLst>
                            <p:childTnLst>
                              <p:par>
                                <p:cTn id="15" presetID="10" presetClass="entr" presetSubtype="0" fill="hold" grpId="0" nodeType="afterEffect">
                                  <p:stCondLst>
                                    <p:cond delay="500"/>
                                  </p:stCondLst>
                                  <p:childTnLst>
                                    <p:set>
                                      <p:cBhvr>
                                        <p:cTn id="16" dur="1" fill="hold">
                                          <p:stCondLst>
                                            <p:cond delay="0"/>
                                          </p:stCondLst>
                                        </p:cTn>
                                        <p:tgtEl>
                                          <p:spTgt spid="226310"/>
                                        </p:tgtEl>
                                        <p:attrNameLst>
                                          <p:attrName>style.visibility</p:attrName>
                                        </p:attrNameLst>
                                      </p:cBhvr>
                                      <p:to>
                                        <p:strVal val="visible"/>
                                      </p:to>
                                    </p:set>
                                    <p:animEffect transition="in" filter="fade">
                                      <p:cBhvr>
                                        <p:cTn id="17" dur="2000"/>
                                        <p:tgtEl>
                                          <p:spTgt spid="226310"/>
                                        </p:tgtEl>
                                      </p:cBhvr>
                                    </p:animEffect>
                                  </p:childTnLst>
                                </p:cTn>
                              </p:par>
                            </p:childTnLst>
                          </p:cTn>
                        </p:par>
                        <p:par>
                          <p:cTn id="18" fill="hold">
                            <p:stCondLst>
                              <p:cond delay="6520"/>
                            </p:stCondLst>
                            <p:childTnLst>
                              <p:par>
                                <p:cTn id="19" presetID="1" presetClass="mediacall" presetSubtype="0" fill="hold" nodeType="afterEffect">
                                  <p:stCondLst>
                                    <p:cond delay="500"/>
                                  </p:stCondLst>
                                  <p:childTnLst>
                                    <p:cmd type="call" cmd="playFrom(0.0)">
                                      <p:cBhvr>
                                        <p:cTn id="20" dur="11748" fill="hold"/>
                                        <p:tgtEl>
                                          <p:spTgt spid="11"/>
                                        </p:tgtEl>
                                      </p:cBhvr>
                                    </p:cmd>
                                  </p:childTnLst>
                                </p:cTn>
                              </p:par>
                            </p:childTnLst>
                          </p:cTn>
                        </p:par>
                        <p:par>
                          <p:cTn id="21" fill="hold">
                            <p:stCondLst>
                              <p:cond delay="18768"/>
                            </p:stCondLst>
                            <p:childTnLst>
                              <p:par>
                                <p:cTn id="22" presetID="10" presetClass="entr" presetSubtype="0" fill="hold" grpId="0" nodeType="after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21268"/>
                            </p:stCondLst>
                            <p:childTnLst>
                              <p:par>
                                <p:cTn id="26" presetID="1" presetClass="mediacall" presetSubtype="0" fill="hold" nodeType="afterEffect">
                                  <p:stCondLst>
                                    <p:cond delay="500"/>
                                  </p:stCondLst>
                                  <p:childTnLst>
                                    <p:cmd type="call" cmd="playFrom(0.0)">
                                      <p:cBhvr>
                                        <p:cTn id="27" dur="6756" fill="hold"/>
                                        <p:tgtEl>
                                          <p:spTgt spid="12"/>
                                        </p:tgtEl>
                                      </p:cBhvr>
                                    </p:cmd>
                                  </p:childTnLst>
                                </p:cTn>
                              </p:par>
                            </p:childTnLst>
                          </p:cTn>
                        </p:par>
                        <p:par>
                          <p:cTn id="28" fill="hold">
                            <p:stCondLst>
                              <p:cond delay="28524"/>
                            </p:stCondLst>
                            <p:childTnLst>
                              <p:par>
                                <p:cTn id="29" presetID="10" presetClass="entr" presetSubtype="0" fill="hold" grpId="0" nodeType="after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31024"/>
                            </p:stCondLst>
                            <p:childTnLst>
                              <p:par>
                                <p:cTn id="33" presetID="1" presetClass="mediacall" presetSubtype="0" fill="hold" nodeType="afterEffect">
                                  <p:stCondLst>
                                    <p:cond delay="500"/>
                                  </p:stCondLst>
                                  <p:childTnLst>
                                    <p:cmd type="call" cmd="playFrom(0.0)">
                                      <p:cBhvr>
                                        <p:cTn id="34" dur="2088" fill="hold"/>
                                        <p:tgtEl>
                                          <p:spTgt spid="13"/>
                                        </p:tgtEl>
                                      </p:cBhvr>
                                    </p:cmd>
                                  </p:childTnLst>
                                </p:cTn>
                              </p:par>
                            </p:childTnLst>
                          </p:cTn>
                        </p:par>
                        <p:par>
                          <p:cTn id="35" fill="hold">
                            <p:stCondLst>
                              <p:cond delay="33612"/>
                            </p:stCondLst>
                            <p:childTnLst>
                              <p:par>
                                <p:cTn id="36" presetID="1" presetClass="mediacall" presetSubtype="0" fill="hold" nodeType="afterEffect">
                                  <p:stCondLst>
                                    <p:cond delay="5000"/>
                                  </p:stCondLst>
                                  <p:childTnLst>
                                    <p:cmd type="call" cmd="playFrom(0.0)">
                                      <p:cBhvr>
                                        <p:cTn id="37"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42" fill="hold" display="0">
                  <p:stCondLst>
                    <p:cond delay="indefinite"/>
                  </p:stCondLst>
                  <p:endCondLst>
                    <p:cond evt="onStopAudio" delay="0">
                      <p:tgtEl>
                        <p:sldTgt/>
                      </p:tgtEl>
                    </p:cond>
                  </p:endCondLst>
                </p:cTn>
                <p:tgtEl>
                  <p:spTgt spid="15"/>
                </p:tgtEl>
              </p:cMediaNode>
            </p:audio>
          </p:childTnLst>
        </p:cTn>
      </p:par>
    </p:tnLst>
    <p:bldLst>
      <p:bldP spid="226308" grpId="0"/>
      <p:bldP spid="226309" grpId="0"/>
      <p:bldP spid="226310"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65BA967B-DA6B-407A-8363-28D0BC8923DB}" type="slidenum">
              <a:rPr lang="en-US"/>
              <a:pPr>
                <a:defRPr/>
              </a:pPr>
              <a:t>50</a:t>
            </a:fld>
            <a:endParaRPr lang="en-US" dirty="0"/>
          </a:p>
        </p:txBody>
      </p:sp>
      <p:sp>
        <p:nvSpPr>
          <p:cNvPr id="40653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0960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0960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Database – Inventory ( Line No.)</a:t>
            </a:r>
          </a:p>
        </p:txBody>
      </p:sp>
      <p:sp>
        <p:nvSpPr>
          <p:cNvPr id="409605" name="Text Box 5"/>
          <p:cNvSpPr txBox="1">
            <a:spLocks noChangeArrowheads="1"/>
          </p:cNvSpPr>
          <p:nvPr/>
        </p:nvSpPr>
        <p:spPr bwMode="auto">
          <a:xfrm>
            <a:off x="1339218" y="2377440"/>
            <a:ext cx="10723880"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This database contains the listing for parts inventory or line numbers.  This information is not required for data acquisition or analysis and is provided for documentation purposes only.</a:t>
            </a:r>
          </a:p>
        </p:txBody>
      </p:sp>
      <p:sp>
        <p:nvSpPr>
          <p:cNvPr id="40960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0960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09609" name="Picture 9" descr="Inventory"/>
          <p:cNvPicPr>
            <a:picLocks noChangeAspect="1" noChangeArrowheads="1"/>
          </p:cNvPicPr>
          <p:nvPr/>
        </p:nvPicPr>
        <p:blipFill>
          <a:blip r:embed="rId9" cstate="print"/>
          <a:srcRect/>
          <a:stretch>
            <a:fillRect/>
          </a:stretch>
        </p:blipFill>
        <p:spPr bwMode="auto">
          <a:xfrm>
            <a:off x="4804187" y="3551939"/>
            <a:ext cx="3796475" cy="3269596"/>
          </a:xfrm>
          <a:prstGeom prst="rect">
            <a:avLst/>
          </a:prstGeom>
          <a:noFill/>
          <a:ln w="9525">
            <a:noFill/>
            <a:miter lim="800000"/>
            <a:headEnd/>
            <a:tailEnd/>
          </a:ln>
        </p:spPr>
      </p:pic>
      <p:pic>
        <p:nvPicPr>
          <p:cNvPr id="12" name="slide 5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95538" y="1878964"/>
            <a:ext cx="406208" cy="304800"/>
          </a:xfrm>
          <a:prstGeom prst="rect">
            <a:avLst/>
          </a:prstGeom>
        </p:spPr>
      </p:pic>
      <p:pic>
        <p:nvPicPr>
          <p:cNvPr id="13" name="slide 5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2377440"/>
            <a:ext cx="406208" cy="304800"/>
          </a:xfrm>
          <a:prstGeom prst="rect">
            <a:avLst/>
          </a:prstGeom>
        </p:spPr>
      </p:pic>
      <p:sp>
        <p:nvSpPr>
          <p:cNvPr id="14" name="Rectangle 13"/>
          <p:cNvSpPr/>
          <p:nvPr/>
        </p:nvSpPr>
        <p:spPr bwMode="auto">
          <a:xfrm>
            <a:off x="6648477" y="4481515"/>
            <a:ext cx="1800198" cy="166686"/>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0960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09604"/>
                                        </p:tgtEl>
                                        <p:attrNameLst>
                                          <p:attrName>style.visibility</p:attrName>
                                        </p:attrNameLst>
                                      </p:cBhvr>
                                      <p:to>
                                        <p:strVal val="visible"/>
                                      </p:to>
                                    </p:set>
                                    <p:animEffect transition="in" filter="fade">
                                      <p:cBhvr>
                                        <p:cTn id="10" dur="2000"/>
                                        <p:tgtEl>
                                          <p:spTgt spid="40960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810" fill="hold"/>
                                        <p:tgtEl>
                                          <p:spTgt spid="12"/>
                                        </p:tgtEl>
                                      </p:cBhvr>
                                    </p:cmd>
                                  </p:childTnLst>
                                </p:cTn>
                              </p:par>
                            </p:childTnLst>
                          </p:cTn>
                        </p:par>
                        <p:par>
                          <p:cTn id="14" fill="hold">
                            <p:stCondLst>
                              <p:cond delay="4310"/>
                            </p:stCondLst>
                            <p:childTnLst>
                              <p:par>
                                <p:cTn id="15" presetID="10" presetClass="entr" presetSubtype="0" fill="hold" grpId="0" nodeType="afterEffect">
                                  <p:stCondLst>
                                    <p:cond delay="500"/>
                                  </p:stCondLst>
                                  <p:childTnLst>
                                    <p:set>
                                      <p:cBhvr>
                                        <p:cTn id="16" dur="1" fill="hold">
                                          <p:stCondLst>
                                            <p:cond delay="0"/>
                                          </p:stCondLst>
                                        </p:cTn>
                                        <p:tgtEl>
                                          <p:spTgt spid="409605"/>
                                        </p:tgtEl>
                                        <p:attrNameLst>
                                          <p:attrName>style.visibility</p:attrName>
                                        </p:attrNameLst>
                                      </p:cBhvr>
                                      <p:to>
                                        <p:strVal val="visible"/>
                                      </p:to>
                                    </p:set>
                                    <p:animEffect transition="in" filter="fade">
                                      <p:cBhvr>
                                        <p:cTn id="17" dur="2000"/>
                                        <p:tgtEl>
                                          <p:spTgt spid="409605"/>
                                        </p:tgtEl>
                                      </p:cBhvr>
                                    </p:animEffect>
                                  </p:childTnLst>
                                </p:cTn>
                              </p:par>
                              <p:par>
                                <p:cTn id="18" presetID="10" presetClass="entr" presetSubtype="0" fill="hold" nodeType="withEffect">
                                  <p:stCondLst>
                                    <p:cond delay="500"/>
                                  </p:stCondLst>
                                  <p:childTnLst>
                                    <p:set>
                                      <p:cBhvr>
                                        <p:cTn id="19" dur="1" fill="hold">
                                          <p:stCondLst>
                                            <p:cond delay="0"/>
                                          </p:stCondLst>
                                        </p:cTn>
                                        <p:tgtEl>
                                          <p:spTgt spid="409609"/>
                                        </p:tgtEl>
                                        <p:attrNameLst>
                                          <p:attrName>style.visibility</p:attrName>
                                        </p:attrNameLst>
                                      </p:cBhvr>
                                      <p:to>
                                        <p:strVal val="visible"/>
                                      </p:to>
                                    </p:set>
                                    <p:animEffect transition="in" filter="fade">
                                      <p:cBhvr>
                                        <p:cTn id="20" dur="2000"/>
                                        <p:tgtEl>
                                          <p:spTgt spid="409609"/>
                                        </p:tgtEl>
                                      </p:cBhvr>
                                    </p:animEffect>
                                  </p:childTnLst>
                                </p:cTn>
                              </p:par>
                            </p:childTnLst>
                          </p:cTn>
                        </p:par>
                        <p:par>
                          <p:cTn id="21" fill="hold">
                            <p:stCondLst>
                              <p:cond delay="6810"/>
                            </p:stCondLst>
                            <p:childTnLst>
                              <p:par>
                                <p:cTn id="22" presetID="1" presetClass="mediacall" presetSubtype="0" fill="hold" nodeType="afterEffect">
                                  <p:stCondLst>
                                    <p:cond delay="500"/>
                                  </p:stCondLst>
                                  <p:childTnLst>
                                    <p:cmd type="call" cmd="playFrom(0.0)">
                                      <p:cBhvr>
                                        <p:cTn id="23" dur="15231" fill="hold"/>
                                        <p:tgtEl>
                                          <p:spTgt spid="13"/>
                                        </p:tgtEl>
                                      </p:cBhvr>
                                    </p:cmd>
                                  </p:childTnLst>
                                </p:cTn>
                              </p:par>
                              <p:par>
                                <p:cTn id="24" presetID="10" presetClass="entr" presetSubtype="0" repeatCount="5000" fill="hold" grpId="0" nodeType="withEffect">
                                  <p:stCondLst>
                                    <p:cond delay="3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childTnLst>
                          </p:cTn>
                        </p:par>
                        <p:par>
                          <p:cTn id="27" fill="hold">
                            <p:stCondLst>
                              <p:cond delay="22541"/>
                            </p:stCondLst>
                            <p:childTnLst>
                              <p:par>
                                <p:cTn id="28" presetID="1" presetClass="mediacall" presetSubtype="0" fill="hold" nodeType="afterEffect">
                                  <p:stCondLst>
                                    <p:cond delay="5000"/>
                                  </p:stCondLst>
                                  <p:childTnLst>
                                    <p:cmd type="call" cmd="playFrom(0.0)">
                                      <p:cBhvr>
                                        <p:cTn id="29"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2" fill="hold" display="0">
                  <p:stCondLst>
                    <p:cond delay="indefinite"/>
                  </p:stCondLst>
                  <p:endCondLst>
                    <p:cond evt="onStopAudio" delay="0">
                      <p:tgtEl>
                        <p:sldTgt/>
                      </p:tgtEl>
                    </p:cond>
                  </p:endCondLst>
                </p:cTn>
                <p:tgtEl>
                  <p:spTgt spid="15"/>
                </p:tgtEl>
              </p:cMediaNode>
            </p:audio>
          </p:childTnLst>
        </p:cTn>
      </p:par>
    </p:tnLst>
    <p:bldLst>
      <p:bldP spid="409603" grpId="0"/>
      <p:bldP spid="409604" grpId="0"/>
      <p:bldP spid="409605"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5384C3C0-3300-48A6-B463-7D01CBFFCD41}" type="slidenum">
              <a:rPr lang="en-US"/>
              <a:pPr>
                <a:defRPr/>
              </a:pPr>
              <a:t>51</a:t>
            </a:fld>
            <a:endParaRPr lang="en-US" dirty="0"/>
          </a:p>
        </p:txBody>
      </p:sp>
      <p:sp>
        <p:nvSpPr>
          <p:cNvPr id="40857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3622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3622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Database – Materials</a:t>
            </a:r>
          </a:p>
        </p:txBody>
      </p:sp>
      <p:sp>
        <p:nvSpPr>
          <p:cNvPr id="436229" name="Text Box 5"/>
          <p:cNvSpPr txBox="1">
            <a:spLocks noChangeArrowheads="1"/>
          </p:cNvSpPr>
          <p:nvPr/>
        </p:nvSpPr>
        <p:spPr bwMode="auto">
          <a:xfrm>
            <a:off x="1339217" y="2377440"/>
            <a:ext cx="10891441"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This database contains the listing for different materials.  The sound velocity of the material entered here is required to control the data evaluation settings.</a:t>
            </a:r>
          </a:p>
        </p:txBody>
      </p:sp>
      <p:sp>
        <p:nvSpPr>
          <p:cNvPr id="43623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3623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36233" name="Picture 9" descr="Materials"/>
          <p:cNvPicPr>
            <a:picLocks noChangeAspect="1" noChangeArrowheads="1"/>
          </p:cNvPicPr>
          <p:nvPr/>
        </p:nvPicPr>
        <p:blipFill>
          <a:blip r:embed="rId9" cstate="print"/>
          <a:srcRect/>
          <a:stretch>
            <a:fillRect/>
          </a:stretch>
        </p:blipFill>
        <p:spPr bwMode="auto">
          <a:xfrm>
            <a:off x="4363085" y="3551940"/>
            <a:ext cx="4678680" cy="3269596"/>
          </a:xfrm>
          <a:prstGeom prst="rect">
            <a:avLst/>
          </a:prstGeom>
          <a:noFill/>
          <a:ln w="9525">
            <a:noFill/>
            <a:miter lim="800000"/>
            <a:headEnd/>
            <a:tailEnd/>
          </a:ln>
        </p:spPr>
      </p:pic>
      <p:pic>
        <p:nvPicPr>
          <p:cNvPr id="12" name="slide 5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95538" y="1981200"/>
            <a:ext cx="406208" cy="304800"/>
          </a:xfrm>
          <a:prstGeom prst="rect">
            <a:avLst/>
          </a:prstGeom>
        </p:spPr>
      </p:pic>
      <p:pic>
        <p:nvPicPr>
          <p:cNvPr id="13" name="slide 5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2514600"/>
            <a:ext cx="406208" cy="304800"/>
          </a:xfrm>
          <a:prstGeom prst="rect">
            <a:avLst/>
          </a:prstGeom>
        </p:spPr>
      </p:pic>
      <p:sp>
        <p:nvSpPr>
          <p:cNvPr id="14" name="Rectangle 13"/>
          <p:cNvSpPr/>
          <p:nvPr/>
        </p:nvSpPr>
        <p:spPr bwMode="auto">
          <a:xfrm>
            <a:off x="7373938" y="5253036"/>
            <a:ext cx="627062" cy="171451"/>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3622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36228"/>
                                        </p:tgtEl>
                                        <p:attrNameLst>
                                          <p:attrName>style.visibility</p:attrName>
                                        </p:attrNameLst>
                                      </p:cBhvr>
                                      <p:to>
                                        <p:strVal val="visible"/>
                                      </p:to>
                                    </p:set>
                                    <p:animEffect transition="in" filter="fade">
                                      <p:cBhvr>
                                        <p:cTn id="10" dur="2000"/>
                                        <p:tgtEl>
                                          <p:spTgt spid="43622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835" fill="hold"/>
                                        <p:tgtEl>
                                          <p:spTgt spid="12"/>
                                        </p:tgtEl>
                                      </p:cBhvr>
                                    </p:cmd>
                                  </p:childTnLst>
                                </p:cTn>
                              </p:par>
                            </p:childTnLst>
                          </p:cTn>
                        </p:par>
                        <p:par>
                          <p:cTn id="14" fill="hold">
                            <p:stCondLst>
                              <p:cond delay="3335"/>
                            </p:stCondLst>
                            <p:childTnLst>
                              <p:par>
                                <p:cTn id="15" presetID="10" presetClass="entr" presetSubtype="0" fill="hold" grpId="0" nodeType="afterEffect">
                                  <p:stCondLst>
                                    <p:cond delay="500"/>
                                  </p:stCondLst>
                                  <p:childTnLst>
                                    <p:set>
                                      <p:cBhvr>
                                        <p:cTn id="16" dur="1" fill="hold">
                                          <p:stCondLst>
                                            <p:cond delay="0"/>
                                          </p:stCondLst>
                                        </p:cTn>
                                        <p:tgtEl>
                                          <p:spTgt spid="436229"/>
                                        </p:tgtEl>
                                        <p:attrNameLst>
                                          <p:attrName>style.visibility</p:attrName>
                                        </p:attrNameLst>
                                      </p:cBhvr>
                                      <p:to>
                                        <p:strVal val="visible"/>
                                      </p:to>
                                    </p:set>
                                    <p:animEffect transition="in" filter="fade">
                                      <p:cBhvr>
                                        <p:cTn id="17" dur="2000"/>
                                        <p:tgtEl>
                                          <p:spTgt spid="436229"/>
                                        </p:tgtEl>
                                      </p:cBhvr>
                                    </p:animEffect>
                                  </p:childTnLst>
                                </p:cTn>
                              </p:par>
                              <p:par>
                                <p:cTn id="18" presetID="10" presetClass="entr" presetSubtype="0" fill="hold" nodeType="withEffect">
                                  <p:stCondLst>
                                    <p:cond delay="500"/>
                                  </p:stCondLst>
                                  <p:childTnLst>
                                    <p:set>
                                      <p:cBhvr>
                                        <p:cTn id="19" dur="1" fill="hold">
                                          <p:stCondLst>
                                            <p:cond delay="0"/>
                                          </p:stCondLst>
                                        </p:cTn>
                                        <p:tgtEl>
                                          <p:spTgt spid="436233"/>
                                        </p:tgtEl>
                                        <p:attrNameLst>
                                          <p:attrName>style.visibility</p:attrName>
                                        </p:attrNameLst>
                                      </p:cBhvr>
                                      <p:to>
                                        <p:strVal val="visible"/>
                                      </p:to>
                                    </p:set>
                                    <p:animEffect transition="in" filter="fade">
                                      <p:cBhvr>
                                        <p:cTn id="20" dur="2000"/>
                                        <p:tgtEl>
                                          <p:spTgt spid="436233"/>
                                        </p:tgtEl>
                                      </p:cBhvr>
                                    </p:animEffect>
                                  </p:childTnLst>
                                </p:cTn>
                              </p:par>
                            </p:childTnLst>
                          </p:cTn>
                        </p:par>
                        <p:par>
                          <p:cTn id="21" fill="hold">
                            <p:stCondLst>
                              <p:cond delay="5835"/>
                            </p:stCondLst>
                            <p:childTnLst>
                              <p:par>
                                <p:cTn id="22" presetID="1" presetClass="mediacall" presetSubtype="0" fill="hold" nodeType="afterEffect">
                                  <p:stCondLst>
                                    <p:cond delay="500"/>
                                  </p:stCondLst>
                                  <p:childTnLst>
                                    <p:cmd type="call" cmd="playFrom(0.0)">
                                      <p:cBhvr>
                                        <p:cTn id="23" dur="12352" fill="hold"/>
                                        <p:tgtEl>
                                          <p:spTgt spid="13"/>
                                        </p:tgtEl>
                                      </p:cBhvr>
                                    </p:cmd>
                                  </p:childTnLst>
                                </p:cTn>
                              </p:par>
                              <p:par>
                                <p:cTn id="24" presetID="10" presetClass="entr" presetSubtype="0" repeatCount="5000" fill="hold" grpId="0" nodeType="withEffect">
                                  <p:stCondLst>
                                    <p:cond delay="5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childTnLst>
                          </p:cTn>
                        </p:par>
                        <p:par>
                          <p:cTn id="27" fill="hold">
                            <p:stCondLst>
                              <p:cond delay="18687"/>
                            </p:stCondLst>
                            <p:childTnLst>
                              <p:par>
                                <p:cTn id="28" presetID="1" presetClass="mediacall" presetSubtype="0" fill="hold" nodeType="afterEffect">
                                  <p:stCondLst>
                                    <p:cond delay="5000"/>
                                  </p:stCondLst>
                                  <p:childTnLst>
                                    <p:cmd type="call" cmd="playFrom(0.0)">
                                      <p:cBhvr>
                                        <p:cTn id="29"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2" fill="hold" display="0">
                  <p:stCondLst>
                    <p:cond delay="indefinite"/>
                  </p:stCondLst>
                  <p:endCondLst>
                    <p:cond evt="onStopAudio" delay="0">
                      <p:tgtEl>
                        <p:sldTgt/>
                      </p:tgtEl>
                    </p:cond>
                  </p:endCondLst>
                </p:cTn>
                <p:tgtEl>
                  <p:spTgt spid="15"/>
                </p:tgtEl>
              </p:cMediaNode>
            </p:audio>
          </p:childTnLst>
        </p:cTn>
      </p:par>
    </p:tnLst>
    <p:bldLst>
      <p:bldP spid="436227" grpId="0"/>
      <p:bldP spid="436228" grpId="0"/>
      <p:bldP spid="436229" grpId="0"/>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2319C4C7-B353-43D8-BD9C-DE08D7A9E114}" type="slidenum">
              <a:rPr lang="en-US"/>
              <a:pPr>
                <a:defRPr/>
              </a:pPr>
              <a:t>52</a:t>
            </a:fld>
            <a:endParaRPr lang="en-US" dirty="0"/>
          </a:p>
        </p:txBody>
      </p:sp>
      <p:sp>
        <p:nvSpPr>
          <p:cNvPr id="41062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0141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01412" name="Rectangle 4"/>
          <p:cNvSpPr>
            <a:spLocks noChangeArrowheads="1"/>
          </p:cNvSpPr>
          <p:nvPr/>
        </p:nvSpPr>
        <p:spPr bwMode="auto">
          <a:xfrm>
            <a:off x="974898" y="1828800"/>
            <a:ext cx="11333191"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Database – Transducers</a:t>
            </a:r>
          </a:p>
        </p:txBody>
      </p:sp>
      <p:sp>
        <p:nvSpPr>
          <p:cNvPr id="401413" name="Text Box 5"/>
          <p:cNvSpPr txBox="1">
            <a:spLocks noChangeArrowheads="1"/>
          </p:cNvSpPr>
          <p:nvPr/>
        </p:nvSpPr>
        <p:spPr bwMode="auto">
          <a:xfrm>
            <a:off x="1341333" y="2377441"/>
            <a:ext cx="10722187"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This database contains the listing for available transducers, including Name or Type, Manufacturer and Serial Number.  Index Point and Index Delay settings, which are  required by the data analysis program, are also listed.</a:t>
            </a:r>
          </a:p>
        </p:txBody>
      </p:sp>
      <p:sp>
        <p:nvSpPr>
          <p:cNvPr id="40141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0141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01417" name="Picture 9" descr="Transducers"/>
          <p:cNvPicPr>
            <a:picLocks noChangeAspect="1" noChangeArrowheads="1"/>
          </p:cNvPicPr>
          <p:nvPr/>
        </p:nvPicPr>
        <p:blipFill>
          <a:blip r:embed="rId9" cstate="print"/>
          <a:srcRect/>
          <a:stretch>
            <a:fillRect/>
          </a:stretch>
        </p:blipFill>
        <p:spPr bwMode="auto">
          <a:xfrm>
            <a:off x="3783965" y="3551940"/>
            <a:ext cx="5836920" cy="3269596"/>
          </a:xfrm>
          <a:prstGeom prst="rect">
            <a:avLst/>
          </a:prstGeom>
          <a:noFill/>
          <a:ln w="9525">
            <a:noFill/>
            <a:miter lim="800000"/>
            <a:headEnd/>
            <a:tailEnd/>
          </a:ln>
        </p:spPr>
      </p:pic>
      <p:pic>
        <p:nvPicPr>
          <p:cNvPr id="12" name="slide 5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95538" y="1878964"/>
            <a:ext cx="406208" cy="304800"/>
          </a:xfrm>
          <a:prstGeom prst="rect">
            <a:avLst/>
          </a:prstGeom>
        </p:spPr>
      </p:pic>
      <p:pic>
        <p:nvPicPr>
          <p:cNvPr id="13" name="slide 5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2514600"/>
            <a:ext cx="406208" cy="304800"/>
          </a:xfrm>
          <a:prstGeom prst="rect">
            <a:avLst/>
          </a:prstGeom>
        </p:spPr>
      </p:pic>
      <p:sp>
        <p:nvSpPr>
          <p:cNvPr id="14" name="Rectangle 13"/>
          <p:cNvSpPr/>
          <p:nvPr/>
        </p:nvSpPr>
        <p:spPr bwMode="auto">
          <a:xfrm>
            <a:off x="7903585" y="4586288"/>
            <a:ext cx="1569028" cy="17621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7903585" y="5038344"/>
            <a:ext cx="1572768" cy="17621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7903585" y="5495544"/>
            <a:ext cx="1572768" cy="17621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7" name="Rectangle 16"/>
          <p:cNvSpPr/>
          <p:nvPr/>
        </p:nvSpPr>
        <p:spPr bwMode="auto">
          <a:xfrm>
            <a:off x="7903586" y="5950744"/>
            <a:ext cx="621290" cy="16906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8" name="Rectangle 17"/>
          <p:cNvSpPr/>
          <p:nvPr/>
        </p:nvSpPr>
        <p:spPr bwMode="auto">
          <a:xfrm>
            <a:off x="7903585" y="6400800"/>
            <a:ext cx="621792" cy="16906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9"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014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01412"/>
                                        </p:tgtEl>
                                        <p:attrNameLst>
                                          <p:attrName>style.visibility</p:attrName>
                                        </p:attrNameLst>
                                      </p:cBhvr>
                                      <p:to>
                                        <p:strVal val="visible"/>
                                      </p:to>
                                    </p:set>
                                    <p:animEffect transition="in" filter="fade">
                                      <p:cBhvr>
                                        <p:cTn id="10" dur="2000"/>
                                        <p:tgtEl>
                                          <p:spTgt spid="40141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20" fill="hold"/>
                                        <p:tgtEl>
                                          <p:spTgt spid="12"/>
                                        </p:tgtEl>
                                      </p:cBhvr>
                                    </p:cmd>
                                  </p:childTnLst>
                                </p:cTn>
                              </p:par>
                            </p:childTnLst>
                          </p:cTn>
                        </p:par>
                        <p:par>
                          <p:cTn id="14" fill="hold">
                            <p:stCondLst>
                              <p:cond delay="3520"/>
                            </p:stCondLst>
                            <p:childTnLst>
                              <p:par>
                                <p:cTn id="15" presetID="10" presetClass="entr" presetSubtype="0" fill="hold" grpId="0" nodeType="afterEffect">
                                  <p:stCondLst>
                                    <p:cond delay="500"/>
                                  </p:stCondLst>
                                  <p:childTnLst>
                                    <p:set>
                                      <p:cBhvr>
                                        <p:cTn id="16" dur="1" fill="hold">
                                          <p:stCondLst>
                                            <p:cond delay="0"/>
                                          </p:stCondLst>
                                        </p:cTn>
                                        <p:tgtEl>
                                          <p:spTgt spid="401413"/>
                                        </p:tgtEl>
                                        <p:attrNameLst>
                                          <p:attrName>style.visibility</p:attrName>
                                        </p:attrNameLst>
                                      </p:cBhvr>
                                      <p:to>
                                        <p:strVal val="visible"/>
                                      </p:to>
                                    </p:set>
                                    <p:animEffect transition="in" filter="fade">
                                      <p:cBhvr>
                                        <p:cTn id="17" dur="2000"/>
                                        <p:tgtEl>
                                          <p:spTgt spid="401413"/>
                                        </p:tgtEl>
                                      </p:cBhvr>
                                    </p:animEffect>
                                  </p:childTnLst>
                                </p:cTn>
                              </p:par>
                              <p:par>
                                <p:cTn id="18" presetID="10" presetClass="entr" presetSubtype="0" fill="hold" nodeType="withEffect">
                                  <p:stCondLst>
                                    <p:cond delay="500"/>
                                  </p:stCondLst>
                                  <p:childTnLst>
                                    <p:set>
                                      <p:cBhvr>
                                        <p:cTn id="19" dur="1" fill="hold">
                                          <p:stCondLst>
                                            <p:cond delay="0"/>
                                          </p:stCondLst>
                                        </p:cTn>
                                        <p:tgtEl>
                                          <p:spTgt spid="401417"/>
                                        </p:tgtEl>
                                        <p:attrNameLst>
                                          <p:attrName>style.visibility</p:attrName>
                                        </p:attrNameLst>
                                      </p:cBhvr>
                                      <p:to>
                                        <p:strVal val="visible"/>
                                      </p:to>
                                    </p:set>
                                    <p:animEffect transition="in" filter="fade">
                                      <p:cBhvr>
                                        <p:cTn id="20" dur="2000"/>
                                        <p:tgtEl>
                                          <p:spTgt spid="401417"/>
                                        </p:tgtEl>
                                      </p:cBhvr>
                                    </p:animEffect>
                                  </p:childTnLst>
                                </p:cTn>
                              </p:par>
                            </p:childTnLst>
                          </p:cTn>
                        </p:par>
                        <p:par>
                          <p:cTn id="21" fill="hold">
                            <p:stCondLst>
                              <p:cond delay="6020"/>
                            </p:stCondLst>
                            <p:childTnLst>
                              <p:par>
                                <p:cTn id="22" presetID="1" presetClass="mediacall" presetSubtype="0" fill="hold" nodeType="afterEffect">
                                  <p:stCondLst>
                                    <p:cond delay="500"/>
                                  </p:stCondLst>
                                  <p:childTnLst>
                                    <p:cmd type="call" cmd="playFrom(0.0)">
                                      <p:cBhvr>
                                        <p:cTn id="23" dur="19689" fill="hold"/>
                                        <p:tgtEl>
                                          <p:spTgt spid="13"/>
                                        </p:tgtEl>
                                      </p:cBhvr>
                                    </p:cmd>
                                  </p:childTnLst>
                                </p:cTn>
                              </p:par>
                              <p:par>
                                <p:cTn id="24" presetID="10" presetClass="entr" presetSubtype="0" repeatCount="2000" fill="hold" grpId="0" nodeType="withEffect">
                                  <p:stCondLst>
                                    <p:cond delay="4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par>
                                <p:cTn id="27" presetID="10" presetClass="entr" presetSubtype="0" repeatCount="2000" fill="hold" grpId="0" nodeType="withEffect">
                                  <p:stCondLst>
                                    <p:cond delay="5999"/>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par>
                                <p:cTn id="30" presetID="10" presetClass="entr" presetSubtype="0" repeatCount="2000" fill="hold" grpId="0" nodeType="withEffect">
                                  <p:stCondLst>
                                    <p:cond delay="7999"/>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subTnLst>
                                    <p:set>
                                      <p:cBhvr override="childStyle">
                                        <p:cTn dur="1" fill="hold" display="0" masterRel="sameClick" afterEffect="1">
                                          <p:stCondLst>
                                            <p:cond evt="end" delay="0">
                                              <p:tn val="30"/>
                                            </p:cond>
                                          </p:stCondLst>
                                        </p:cTn>
                                        <p:tgtEl>
                                          <p:spTgt spid="16"/>
                                        </p:tgtEl>
                                        <p:attrNameLst>
                                          <p:attrName>style.visibility</p:attrName>
                                        </p:attrNameLst>
                                      </p:cBhvr>
                                      <p:to>
                                        <p:strVal val="hidden"/>
                                      </p:to>
                                    </p:set>
                                  </p:subTnLst>
                                </p:cTn>
                              </p:par>
                              <p:par>
                                <p:cTn id="33" presetID="10" presetClass="entr" presetSubtype="0" repeatCount="2000" fill="hold" grpId="0" nodeType="withEffect">
                                  <p:stCondLst>
                                    <p:cond delay="9999"/>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subTnLst>
                                    <p:set>
                                      <p:cBhvr override="childStyle">
                                        <p:cTn dur="1" fill="hold" display="0" masterRel="sameClick" afterEffect="1">
                                          <p:stCondLst>
                                            <p:cond evt="end" delay="0">
                                              <p:tn val="33"/>
                                            </p:cond>
                                          </p:stCondLst>
                                        </p:cTn>
                                        <p:tgtEl>
                                          <p:spTgt spid="17"/>
                                        </p:tgtEl>
                                        <p:attrNameLst>
                                          <p:attrName>style.visibility</p:attrName>
                                        </p:attrNameLst>
                                      </p:cBhvr>
                                      <p:to>
                                        <p:strVal val="hidden"/>
                                      </p:to>
                                    </p:set>
                                  </p:subTnLst>
                                </p:cTn>
                              </p:par>
                              <p:par>
                                <p:cTn id="36" presetID="10" presetClass="entr" presetSubtype="0" repeatCount="2000" fill="hold" grpId="0" nodeType="withEffect">
                                  <p:stCondLst>
                                    <p:cond delay="11999"/>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subTnLst>
                                    <p:set>
                                      <p:cBhvr override="childStyle">
                                        <p:cTn dur="1" fill="hold" display="0" masterRel="sameClick" afterEffect="1">
                                          <p:stCondLst>
                                            <p:cond evt="end" delay="0">
                                              <p:tn val="36"/>
                                            </p:cond>
                                          </p:stCondLst>
                                        </p:cTn>
                                        <p:tgtEl>
                                          <p:spTgt spid="18"/>
                                        </p:tgtEl>
                                        <p:attrNameLst>
                                          <p:attrName>style.visibility</p:attrName>
                                        </p:attrNameLst>
                                      </p:cBhvr>
                                      <p:to>
                                        <p:strVal val="hidden"/>
                                      </p:to>
                                    </p:set>
                                  </p:subTnLst>
                                </p:cTn>
                              </p:par>
                            </p:childTnLst>
                          </p:cTn>
                        </p:par>
                        <p:par>
                          <p:cTn id="39" fill="hold">
                            <p:stCondLst>
                              <p:cond delay="26209"/>
                            </p:stCondLst>
                            <p:childTnLst>
                              <p:par>
                                <p:cTn id="40" presetID="1" presetClass="mediacall" presetSubtype="0" fill="hold" nodeType="afterEffect">
                                  <p:stCondLst>
                                    <p:cond delay="5000"/>
                                  </p:stCondLst>
                                  <p:childTnLst>
                                    <p:cmd type="call" cmd="playFrom(0.0)">
                                      <p:cBhvr>
                                        <p:cTn id="41" dur="148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4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44" fill="hold" display="0">
                  <p:stCondLst>
                    <p:cond delay="indefinite"/>
                  </p:stCondLst>
                  <p:endCondLst>
                    <p:cond evt="onStopAudio" delay="0">
                      <p:tgtEl>
                        <p:sldTgt/>
                      </p:tgtEl>
                    </p:cond>
                  </p:endCondLst>
                </p:cTn>
                <p:tgtEl>
                  <p:spTgt spid="19"/>
                </p:tgtEl>
              </p:cMediaNode>
            </p:audio>
          </p:childTnLst>
        </p:cTn>
      </p:par>
    </p:tnLst>
    <p:bldLst>
      <p:bldP spid="401411" grpId="0"/>
      <p:bldP spid="401412" grpId="0"/>
      <p:bldP spid="401413" grpId="0"/>
      <p:bldP spid="14" grpId="0" animBg="1"/>
      <p:bldP spid="15" grpId="0" animBg="1"/>
      <p:bldP spid="16"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C8F85BB0-346A-4C2B-AFFD-C0037386D3CB}" type="slidenum">
              <a:rPr lang="en-US"/>
              <a:pPr>
                <a:defRPr/>
              </a:pPr>
              <a:t>53</a:t>
            </a:fld>
            <a:endParaRPr lang="en-US" dirty="0"/>
          </a:p>
        </p:txBody>
      </p:sp>
      <p:sp>
        <p:nvSpPr>
          <p:cNvPr id="41267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0345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0346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Database – Wedges</a:t>
            </a:r>
          </a:p>
        </p:txBody>
      </p:sp>
      <p:sp>
        <p:nvSpPr>
          <p:cNvPr id="403461"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This database contains the listing for available transducer wedges, including Material and Serial Number.  Sound Velocity and Angle settings required by the data analysis program, are also listed.</a:t>
            </a:r>
          </a:p>
        </p:txBody>
      </p:sp>
      <p:sp>
        <p:nvSpPr>
          <p:cNvPr id="40346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0346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03465" name="Picture 9" descr="Wedges"/>
          <p:cNvPicPr>
            <a:picLocks noChangeAspect="1" noChangeArrowheads="1"/>
          </p:cNvPicPr>
          <p:nvPr/>
        </p:nvPicPr>
        <p:blipFill>
          <a:blip r:embed="rId9" cstate="print"/>
          <a:srcRect/>
          <a:stretch>
            <a:fillRect/>
          </a:stretch>
        </p:blipFill>
        <p:spPr bwMode="auto">
          <a:xfrm>
            <a:off x="4085235" y="3551940"/>
            <a:ext cx="5286375" cy="3269596"/>
          </a:xfrm>
          <a:prstGeom prst="rect">
            <a:avLst/>
          </a:prstGeom>
          <a:noFill/>
          <a:ln w="9525">
            <a:noFill/>
            <a:miter lim="800000"/>
            <a:headEnd/>
            <a:tailEnd/>
          </a:ln>
        </p:spPr>
      </p:pic>
      <p:pic>
        <p:nvPicPr>
          <p:cNvPr id="12" name="slide 5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95538" y="1828800"/>
            <a:ext cx="406208" cy="304800"/>
          </a:xfrm>
          <a:prstGeom prst="rect">
            <a:avLst/>
          </a:prstGeom>
        </p:spPr>
      </p:pic>
      <p:pic>
        <p:nvPicPr>
          <p:cNvPr id="13" name="slide 53-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2514600"/>
            <a:ext cx="406208" cy="304800"/>
          </a:xfrm>
          <a:prstGeom prst="rect">
            <a:avLst/>
          </a:prstGeom>
        </p:spPr>
      </p:pic>
      <p:sp>
        <p:nvSpPr>
          <p:cNvPr id="14" name="Rectangle 13"/>
          <p:cNvSpPr/>
          <p:nvPr/>
        </p:nvSpPr>
        <p:spPr bwMode="auto">
          <a:xfrm>
            <a:off x="8104915" y="4483895"/>
            <a:ext cx="1186724" cy="169069"/>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8104914" y="4891088"/>
            <a:ext cx="1188720" cy="169069"/>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8104914" y="5322094"/>
            <a:ext cx="426312" cy="169069"/>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7" name="Rectangle 16"/>
          <p:cNvSpPr/>
          <p:nvPr/>
        </p:nvSpPr>
        <p:spPr bwMode="auto">
          <a:xfrm>
            <a:off x="8104915" y="5734051"/>
            <a:ext cx="426312" cy="169069"/>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8"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0345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03460"/>
                                        </p:tgtEl>
                                        <p:attrNameLst>
                                          <p:attrName>style.visibility</p:attrName>
                                        </p:attrNameLst>
                                      </p:cBhvr>
                                      <p:to>
                                        <p:strVal val="visible"/>
                                      </p:to>
                                    </p:set>
                                    <p:animEffect transition="in" filter="fade">
                                      <p:cBhvr>
                                        <p:cTn id="10" dur="2000"/>
                                        <p:tgtEl>
                                          <p:spTgt spid="40346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298" fill="hold"/>
                                        <p:tgtEl>
                                          <p:spTgt spid="12"/>
                                        </p:tgtEl>
                                      </p:cBhvr>
                                    </p:cmd>
                                  </p:childTnLst>
                                </p:cTn>
                              </p:par>
                            </p:childTnLst>
                          </p:cTn>
                        </p:par>
                        <p:par>
                          <p:cTn id="14" fill="hold">
                            <p:stCondLst>
                              <p:cond delay="3798"/>
                            </p:stCondLst>
                            <p:childTnLst>
                              <p:par>
                                <p:cTn id="15" presetID="10" presetClass="entr" presetSubtype="0" fill="hold" grpId="0" nodeType="afterEffect">
                                  <p:stCondLst>
                                    <p:cond delay="500"/>
                                  </p:stCondLst>
                                  <p:childTnLst>
                                    <p:set>
                                      <p:cBhvr>
                                        <p:cTn id="16" dur="1" fill="hold">
                                          <p:stCondLst>
                                            <p:cond delay="0"/>
                                          </p:stCondLst>
                                        </p:cTn>
                                        <p:tgtEl>
                                          <p:spTgt spid="403461"/>
                                        </p:tgtEl>
                                        <p:attrNameLst>
                                          <p:attrName>style.visibility</p:attrName>
                                        </p:attrNameLst>
                                      </p:cBhvr>
                                      <p:to>
                                        <p:strVal val="visible"/>
                                      </p:to>
                                    </p:set>
                                    <p:animEffect transition="in" filter="fade">
                                      <p:cBhvr>
                                        <p:cTn id="17" dur="2000"/>
                                        <p:tgtEl>
                                          <p:spTgt spid="403461"/>
                                        </p:tgtEl>
                                      </p:cBhvr>
                                    </p:animEffect>
                                  </p:childTnLst>
                                </p:cTn>
                              </p:par>
                              <p:par>
                                <p:cTn id="18" presetID="10" presetClass="entr" presetSubtype="0" fill="hold" nodeType="withEffect">
                                  <p:stCondLst>
                                    <p:cond delay="500"/>
                                  </p:stCondLst>
                                  <p:childTnLst>
                                    <p:set>
                                      <p:cBhvr>
                                        <p:cTn id="19" dur="1" fill="hold">
                                          <p:stCondLst>
                                            <p:cond delay="0"/>
                                          </p:stCondLst>
                                        </p:cTn>
                                        <p:tgtEl>
                                          <p:spTgt spid="403465"/>
                                        </p:tgtEl>
                                        <p:attrNameLst>
                                          <p:attrName>style.visibility</p:attrName>
                                        </p:attrNameLst>
                                      </p:cBhvr>
                                      <p:to>
                                        <p:strVal val="visible"/>
                                      </p:to>
                                    </p:set>
                                    <p:animEffect transition="in" filter="fade">
                                      <p:cBhvr>
                                        <p:cTn id="20" dur="2000"/>
                                        <p:tgtEl>
                                          <p:spTgt spid="403465"/>
                                        </p:tgtEl>
                                      </p:cBhvr>
                                    </p:animEffect>
                                  </p:childTnLst>
                                </p:cTn>
                              </p:par>
                            </p:childTnLst>
                          </p:cTn>
                        </p:par>
                        <p:par>
                          <p:cTn id="21" fill="hold">
                            <p:stCondLst>
                              <p:cond delay="6298"/>
                            </p:stCondLst>
                            <p:childTnLst>
                              <p:par>
                                <p:cTn id="22" presetID="1" presetClass="mediacall" presetSubtype="0" fill="hold" nodeType="afterEffect">
                                  <p:stCondLst>
                                    <p:cond delay="500"/>
                                  </p:stCondLst>
                                  <p:childTnLst>
                                    <p:cmd type="call" cmd="playFrom(0.0)">
                                      <p:cBhvr>
                                        <p:cTn id="23" dur="17414" fill="hold"/>
                                        <p:tgtEl>
                                          <p:spTgt spid="13"/>
                                        </p:tgtEl>
                                      </p:cBhvr>
                                    </p:cmd>
                                  </p:childTnLst>
                                </p:cTn>
                              </p:par>
                              <p:par>
                                <p:cTn id="24" presetID="10" presetClass="entr" presetSubtype="0" repeatCount="2000" fill="hold" grpId="0" nodeType="withEffect">
                                  <p:stCondLst>
                                    <p:cond delay="4685"/>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par>
                                <p:cTn id="27" presetID="10" presetClass="entr" presetSubtype="0" repeatCount="2000" fill="hold" grpId="0" nodeType="withEffect">
                                  <p:stCondLst>
                                    <p:cond delay="6685"/>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par>
                                <p:cTn id="30" presetID="10" presetClass="entr" presetSubtype="0" repeatCount="2000" fill="hold" grpId="0" nodeType="withEffect">
                                  <p:stCondLst>
                                    <p:cond delay="8685"/>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subTnLst>
                                    <p:set>
                                      <p:cBhvr override="childStyle">
                                        <p:cTn dur="1" fill="hold" display="0" masterRel="sameClick" afterEffect="1">
                                          <p:stCondLst>
                                            <p:cond evt="end" delay="0">
                                              <p:tn val="30"/>
                                            </p:cond>
                                          </p:stCondLst>
                                        </p:cTn>
                                        <p:tgtEl>
                                          <p:spTgt spid="16"/>
                                        </p:tgtEl>
                                        <p:attrNameLst>
                                          <p:attrName>style.visibility</p:attrName>
                                        </p:attrNameLst>
                                      </p:cBhvr>
                                      <p:to>
                                        <p:strVal val="hidden"/>
                                      </p:to>
                                    </p:set>
                                  </p:subTnLst>
                                </p:cTn>
                              </p:par>
                              <p:par>
                                <p:cTn id="33" presetID="10" presetClass="entr" presetSubtype="0" repeatCount="2000" fill="hold" grpId="0" nodeType="withEffect">
                                  <p:stCondLst>
                                    <p:cond delay="10685"/>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subTnLst>
                                    <p:set>
                                      <p:cBhvr override="childStyle">
                                        <p:cTn dur="1" fill="hold" display="0" masterRel="sameClick" afterEffect="1">
                                          <p:stCondLst>
                                            <p:cond evt="end" delay="0">
                                              <p:tn val="33"/>
                                            </p:cond>
                                          </p:stCondLst>
                                        </p:cTn>
                                        <p:tgtEl>
                                          <p:spTgt spid="17"/>
                                        </p:tgtEl>
                                        <p:attrNameLst>
                                          <p:attrName>style.visibility</p:attrName>
                                        </p:attrNameLst>
                                      </p:cBhvr>
                                      <p:to>
                                        <p:strVal val="hidden"/>
                                      </p:to>
                                    </p:set>
                                  </p:subTnLst>
                                </p:cTn>
                              </p:par>
                            </p:childTnLst>
                          </p:cTn>
                        </p:par>
                        <p:par>
                          <p:cTn id="36" fill="hold">
                            <p:stCondLst>
                              <p:cond delay="24212"/>
                            </p:stCondLst>
                            <p:childTnLst>
                              <p:par>
                                <p:cTn id="37" presetID="1" presetClass="mediacall" presetSubtype="0" fill="hold" nodeType="afterEffect">
                                  <p:stCondLst>
                                    <p:cond delay="5000"/>
                                  </p:stCondLst>
                                  <p:childTnLst>
                                    <p:cmd type="call" cmd="playFrom(0.0)">
                                      <p:cBhvr>
                                        <p:cTn id="38"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41" fill="hold" display="0">
                  <p:stCondLst>
                    <p:cond delay="indefinite"/>
                  </p:stCondLst>
                  <p:endCondLst>
                    <p:cond evt="onStopAudio" delay="0">
                      <p:tgtEl>
                        <p:sldTgt/>
                      </p:tgtEl>
                    </p:cond>
                  </p:endCondLst>
                </p:cTn>
                <p:tgtEl>
                  <p:spTgt spid="18"/>
                </p:tgtEl>
              </p:cMediaNode>
            </p:audio>
          </p:childTnLst>
        </p:cTn>
      </p:par>
    </p:tnLst>
    <p:bldLst>
      <p:bldP spid="403459" grpId="0"/>
      <p:bldP spid="403460" grpId="0"/>
      <p:bldP spid="403461" grpId="0"/>
      <p:bldP spid="14" grpId="0" animBg="1"/>
      <p:bldP spid="15" grpId="0" animBg="1"/>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0"/>
          </p:nvPr>
        </p:nvSpPr>
        <p:spPr/>
        <p:txBody>
          <a:bodyPr/>
          <a:lstStyle/>
          <a:p>
            <a:pPr>
              <a:defRPr/>
            </a:pPr>
            <a:fld id="{2366FEC7-1908-4D43-84F0-8088390B2058}" type="slidenum">
              <a:rPr lang="en-US"/>
              <a:pPr>
                <a:defRPr/>
              </a:pPr>
              <a:t>54</a:t>
            </a:fld>
            <a:endParaRPr lang="en-US" dirty="0"/>
          </a:p>
        </p:txBody>
      </p:sp>
      <p:sp>
        <p:nvSpPr>
          <p:cNvPr id="41472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1165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1165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Software Settings</a:t>
            </a:r>
          </a:p>
        </p:txBody>
      </p:sp>
      <p:sp>
        <p:nvSpPr>
          <p:cNvPr id="411653" name="Text Box 5"/>
          <p:cNvSpPr txBox="1">
            <a:spLocks noChangeArrowheads="1"/>
          </p:cNvSpPr>
          <p:nvPr/>
        </p:nvSpPr>
        <p:spPr bwMode="auto">
          <a:xfrm>
            <a:off x="1341333" y="2377441"/>
            <a:ext cx="10722187" cy="2123901"/>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PINT Rht Settings control applet permits the administration of various default settings to control data acquisition and analysis displays.</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Access to the control applet is password protected and is usually reserved for the system administrator or supervisor.</a:t>
            </a:r>
            <a:endParaRPr lang="en-US" sz="900"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program is accessed by double-clicking the Rht Settings icon on the screen or from the Windows Control Panel.  </a:t>
            </a:r>
          </a:p>
        </p:txBody>
      </p:sp>
      <p:sp>
        <p:nvSpPr>
          <p:cNvPr id="41165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1165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grpSp>
        <p:nvGrpSpPr>
          <p:cNvPr id="2" name="Group 1"/>
          <p:cNvGrpSpPr/>
          <p:nvPr/>
        </p:nvGrpSpPr>
        <p:grpSpPr>
          <a:xfrm>
            <a:off x="6154644" y="5431348"/>
            <a:ext cx="1094434" cy="669750"/>
            <a:chOff x="5953476" y="5431348"/>
            <a:chExt cx="1094434" cy="669750"/>
          </a:xfrm>
        </p:grpSpPr>
        <p:pic>
          <p:nvPicPr>
            <p:cNvPr id="414733" name="Picture 9" descr="PINT Control"/>
            <p:cNvPicPr>
              <a:picLocks noChangeAspect="1" noChangeArrowheads="1"/>
            </p:cNvPicPr>
            <p:nvPr/>
          </p:nvPicPr>
          <p:blipFill>
            <a:blip r:embed="rId13" cstate="print"/>
            <a:srcRect/>
            <a:stretch>
              <a:fillRect/>
            </a:stretch>
          </p:blipFill>
          <p:spPr bwMode="auto">
            <a:xfrm>
              <a:off x="6299525" y="5431348"/>
              <a:ext cx="402336" cy="402200"/>
            </a:xfrm>
            <a:prstGeom prst="rect">
              <a:avLst/>
            </a:prstGeom>
            <a:noFill/>
            <a:ln w="9525">
              <a:noFill/>
              <a:miter lim="800000"/>
              <a:headEnd/>
              <a:tailEnd/>
            </a:ln>
          </p:spPr>
        </p:pic>
        <p:sp>
          <p:nvSpPr>
            <p:cNvPr id="411660" name="Text Box 12"/>
            <p:cNvSpPr txBox="1">
              <a:spLocks noChangeArrowheads="1"/>
            </p:cNvSpPr>
            <p:nvPr/>
          </p:nvSpPr>
          <p:spPr bwMode="auto">
            <a:xfrm>
              <a:off x="5953476" y="5809066"/>
              <a:ext cx="1094434" cy="292032"/>
            </a:xfrm>
            <a:prstGeom prst="rect">
              <a:avLst/>
            </a:prstGeom>
            <a:noFill/>
            <a:ln w="9525" algn="ctr">
              <a:noFill/>
              <a:miter lim="800000"/>
              <a:headEnd/>
              <a:tailEnd/>
            </a:ln>
            <a:effectLst/>
          </p:spPr>
          <p:txBody>
            <a:bodyPr wrap="none">
              <a:spAutoFit/>
            </a:bodyPr>
            <a:lstStyle/>
            <a:p>
              <a:pPr eaLnBrk="0" hangingPunct="0">
                <a:defRPr/>
              </a:pPr>
              <a:r>
                <a:rPr lang="en-US" sz="1300" dirty="0">
                  <a:effectLst>
                    <a:outerShdw blurRad="38100" dist="38100" dir="2700000" algn="tl">
                      <a:srgbClr val="000000"/>
                    </a:outerShdw>
                  </a:effectLst>
                  <a:cs typeface="+mn-cs"/>
                </a:rPr>
                <a:t>Rht Settings</a:t>
              </a:r>
            </a:p>
          </p:txBody>
        </p:sp>
      </p:grpSp>
      <p:pic>
        <p:nvPicPr>
          <p:cNvPr id="13" name="slide 5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rcRect/>
          <a:stretch>
            <a:fillRect/>
          </a:stretch>
        </p:blipFill>
        <p:spPr bwMode="auto">
          <a:xfrm>
            <a:off x="12643212" y="2403664"/>
            <a:ext cx="406208" cy="295835"/>
          </a:xfrm>
          <a:prstGeom prst="rect">
            <a:avLst/>
          </a:prstGeom>
          <a:noFill/>
          <a:ln w="9525">
            <a:noFill/>
            <a:miter lim="800000"/>
            <a:headEnd/>
            <a:tailEnd/>
          </a:ln>
        </p:spPr>
      </p:pic>
      <p:pic>
        <p:nvPicPr>
          <p:cNvPr id="14" name="slide 54-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srcRect/>
          <a:stretch>
            <a:fillRect/>
          </a:stretch>
        </p:blipFill>
        <p:spPr bwMode="auto">
          <a:xfrm>
            <a:off x="12643212" y="3086101"/>
            <a:ext cx="406208" cy="295835"/>
          </a:xfrm>
          <a:prstGeom prst="rect">
            <a:avLst/>
          </a:prstGeom>
          <a:noFill/>
          <a:ln w="9525">
            <a:noFill/>
            <a:miter lim="800000"/>
            <a:headEnd/>
            <a:tailEnd/>
          </a:ln>
        </p:spPr>
      </p:pic>
      <p:pic>
        <p:nvPicPr>
          <p:cNvPr id="15" name="slide 54-4.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cstate="print"/>
          <a:srcRect/>
          <a:stretch>
            <a:fillRect/>
          </a:stretch>
        </p:blipFill>
        <p:spPr bwMode="auto">
          <a:xfrm>
            <a:off x="12643212" y="3931773"/>
            <a:ext cx="406208" cy="295835"/>
          </a:xfrm>
          <a:prstGeom prst="rect">
            <a:avLst/>
          </a:prstGeom>
          <a:noFill/>
          <a:ln w="9525">
            <a:noFill/>
            <a:miter lim="800000"/>
            <a:headEnd/>
            <a:tailEnd/>
          </a:ln>
        </p:spPr>
      </p:pic>
      <p:pic>
        <p:nvPicPr>
          <p:cNvPr id="17" name="slide 54-1.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cstate="print"/>
          <a:stretch>
            <a:fillRect/>
          </a:stretch>
        </p:blipFill>
        <p:spPr>
          <a:xfrm>
            <a:off x="12643212" y="1981200"/>
            <a:ext cx="406208" cy="304800"/>
          </a:xfrm>
          <a:prstGeom prst="rect">
            <a:avLst/>
          </a:prstGeom>
        </p:spPr>
      </p:pic>
      <p:pic>
        <p:nvPicPr>
          <p:cNvPr id="18"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165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11652"/>
                                        </p:tgtEl>
                                        <p:attrNameLst>
                                          <p:attrName>style.visibility</p:attrName>
                                        </p:attrNameLst>
                                      </p:cBhvr>
                                      <p:to>
                                        <p:strVal val="visible"/>
                                      </p:to>
                                    </p:set>
                                    <p:animEffect transition="in" filter="fade">
                                      <p:cBhvr>
                                        <p:cTn id="10" dur="2000"/>
                                        <p:tgtEl>
                                          <p:spTgt spid="41165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694" fill="hold"/>
                                        <p:tgtEl>
                                          <p:spTgt spid="17"/>
                                        </p:tgtEl>
                                      </p:cBhvr>
                                    </p:cmd>
                                  </p:childTnLst>
                                </p:cTn>
                              </p:par>
                            </p:childTnLst>
                          </p:cTn>
                        </p:par>
                        <p:par>
                          <p:cTn id="14" fill="hold">
                            <p:stCondLst>
                              <p:cond delay="4194"/>
                            </p:stCondLst>
                            <p:childTnLst>
                              <p:par>
                                <p:cTn id="15" presetID="10" presetClass="entr" presetSubtype="0" fill="hold" nodeType="afterEffect">
                                  <p:stCondLst>
                                    <p:cond delay="500"/>
                                  </p:stCondLst>
                                  <p:childTnLst>
                                    <p:set>
                                      <p:cBhvr>
                                        <p:cTn id="16" dur="1" fill="hold">
                                          <p:stCondLst>
                                            <p:cond delay="0"/>
                                          </p:stCondLst>
                                        </p:cTn>
                                        <p:tgtEl>
                                          <p:spTgt spid="411653">
                                            <p:txEl>
                                              <p:pRg st="0" end="0"/>
                                            </p:txEl>
                                          </p:spTgt>
                                        </p:tgtEl>
                                        <p:attrNameLst>
                                          <p:attrName>style.visibility</p:attrName>
                                        </p:attrNameLst>
                                      </p:cBhvr>
                                      <p:to>
                                        <p:strVal val="visible"/>
                                      </p:to>
                                    </p:set>
                                    <p:animEffect transition="in" filter="fade">
                                      <p:cBhvr>
                                        <p:cTn id="17" dur="2000"/>
                                        <p:tgtEl>
                                          <p:spTgt spid="411653">
                                            <p:txEl>
                                              <p:pRg st="0" end="0"/>
                                            </p:txEl>
                                          </p:spTgt>
                                        </p:tgtEl>
                                      </p:cBhvr>
                                    </p:animEffect>
                                  </p:childTnLst>
                                </p:cTn>
                              </p:par>
                            </p:childTnLst>
                          </p:cTn>
                        </p:par>
                        <p:par>
                          <p:cTn id="18" fill="hold">
                            <p:stCondLst>
                              <p:cond delay="6694"/>
                            </p:stCondLst>
                            <p:childTnLst>
                              <p:par>
                                <p:cTn id="19" presetID="1" presetClass="mediacall" presetSubtype="0" fill="hold" nodeType="afterEffect">
                                  <p:stCondLst>
                                    <p:cond delay="500"/>
                                  </p:stCondLst>
                                  <p:childTnLst>
                                    <p:cmd type="call" cmd="playFrom(0.0)">
                                      <p:cBhvr>
                                        <p:cTn id="20" dur="11702" fill="hold"/>
                                        <p:tgtEl>
                                          <p:spTgt spid="13"/>
                                        </p:tgtEl>
                                      </p:cBhvr>
                                    </p:cmd>
                                  </p:childTnLst>
                                </p:cTn>
                              </p:par>
                            </p:childTnLst>
                          </p:cTn>
                        </p:par>
                        <p:par>
                          <p:cTn id="21" fill="hold">
                            <p:stCondLst>
                              <p:cond delay="18896"/>
                            </p:stCondLst>
                            <p:childTnLst>
                              <p:par>
                                <p:cTn id="22" presetID="10" presetClass="entr" presetSubtype="0" fill="hold" nodeType="afterEffect">
                                  <p:stCondLst>
                                    <p:cond delay="500"/>
                                  </p:stCondLst>
                                  <p:childTnLst>
                                    <p:set>
                                      <p:cBhvr>
                                        <p:cTn id="23" dur="1" fill="hold">
                                          <p:stCondLst>
                                            <p:cond delay="0"/>
                                          </p:stCondLst>
                                        </p:cTn>
                                        <p:tgtEl>
                                          <p:spTgt spid="411653">
                                            <p:txEl>
                                              <p:pRg st="1" end="1"/>
                                            </p:txEl>
                                          </p:spTgt>
                                        </p:tgtEl>
                                        <p:attrNameLst>
                                          <p:attrName>style.visibility</p:attrName>
                                        </p:attrNameLst>
                                      </p:cBhvr>
                                      <p:to>
                                        <p:strVal val="visible"/>
                                      </p:to>
                                    </p:set>
                                    <p:animEffect transition="in" filter="fade">
                                      <p:cBhvr>
                                        <p:cTn id="24" dur="2000"/>
                                        <p:tgtEl>
                                          <p:spTgt spid="411653">
                                            <p:txEl>
                                              <p:pRg st="1" end="1"/>
                                            </p:txEl>
                                          </p:spTgt>
                                        </p:tgtEl>
                                      </p:cBhvr>
                                    </p:animEffect>
                                  </p:childTnLst>
                                </p:cTn>
                              </p:par>
                            </p:childTnLst>
                          </p:cTn>
                        </p:par>
                        <p:par>
                          <p:cTn id="25" fill="hold">
                            <p:stCondLst>
                              <p:cond delay="21396"/>
                            </p:stCondLst>
                            <p:childTnLst>
                              <p:par>
                                <p:cTn id="26" presetID="1" presetClass="mediacall" presetSubtype="0" fill="hold" nodeType="afterEffect">
                                  <p:stCondLst>
                                    <p:cond delay="500"/>
                                  </p:stCondLst>
                                  <p:childTnLst>
                                    <p:cmd type="call" cmd="playFrom(0.0)">
                                      <p:cBhvr>
                                        <p:cTn id="27" dur="6292" fill="hold"/>
                                        <p:tgtEl>
                                          <p:spTgt spid="14"/>
                                        </p:tgtEl>
                                      </p:cBhvr>
                                    </p:cmd>
                                  </p:childTnLst>
                                </p:cTn>
                              </p:par>
                            </p:childTnLst>
                          </p:cTn>
                        </p:par>
                        <p:par>
                          <p:cTn id="28" fill="hold">
                            <p:stCondLst>
                              <p:cond delay="28188"/>
                            </p:stCondLst>
                            <p:childTnLst>
                              <p:par>
                                <p:cTn id="29" presetID="10" presetClass="entr" presetSubtype="0" fill="hold" nodeType="afterEffect">
                                  <p:stCondLst>
                                    <p:cond delay="500"/>
                                  </p:stCondLst>
                                  <p:childTnLst>
                                    <p:set>
                                      <p:cBhvr>
                                        <p:cTn id="30" dur="1" fill="hold">
                                          <p:stCondLst>
                                            <p:cond delay="0"/>
                                          </p:stCondLst>
                                        </p:cTn>
                                        <p:tgtEl>
                                          <p:spTgt spid="411653">
                                            <p:txEl>
                                              <p:pRg st="2" end="2"/>
                                            </p:txEl>
                                          </p:spTgt>
                                        </p:tgtEl>
                                        <p:attrNameLst>
                                          <p:attrName>style.visibility</p:attrName>
                                        </p:attrNameLst>
                                      </p:cBhvr>
                                      <p:to>
                                        <p:strVal val="visible"/>
                                      </p:to>
                                    </p:set>
                                    <p:animEffect transition="in" filter="fade">
                                      <p:cBhvr>
                                        <p:cTn id="31" dur="2000"/>
                                        <p:tgtEl>
                                          <p:spTgt spid="411653">
                                            <p:txEl>
                                              <p:pRg st="2" end="2"/>
                                            </p:txEl>
                                          </p:spTgt>
                                        </p:tgtEl>
                                      </p:cBhvr>
                                    </p:animEffect>
                                  </p:childTnLst>
                                </p:cTn>
                              </p:par>
                            </p:childTnLst>
                          </p:cTn>
                        </p:par>
                        <p:par>
                          <p:cTn id="32" fill="hold">
                            <p:stCondLst>
                              <p:cond delay="30688"/>
                            </p:stCondLst>
                            <p:childTnLst>
                              <p:par>
                                <p:cTn id="33" presetID="1" presetClass="mediacall" presetSubtype="0" fill="hold" nodeType="afterEffect">
                                  <p:stCondLst>
                                    <p:cond delay="500"/>
                                  </p:stCondLst>
                                  <p:childTnLst>
                                    <p:cmd type="call" cmd="playFrom(0.0)">
                                      <p:cBhvr>
                                        <p:cTn id="34" dur="6755" fill="hold"/>
                                        <p:tgtEl>
                                          <p:spTgt spid="15"/>
                                        </p:tgtEl>
                                      </p:cBhvr>
                                    </p:cmd>
                                  </p:childTnLst>
                                </p:cTn>
                              </p:par>
                            </p:childTnLst>
                          </p:cTn>
                        </p:par>
                        <p:par>
                          <p:cTn id="35" fill="hold">
                            <p:stCondLst>
                              <p:cond delay="37943"/>
                            </p:stCondLst>
                            <p:childTnLst>
                              <p:par>
                                <p:cTn id="36" presetID="1" presetClass="mediacall" presetSubtype="0" fill="hold" nodeType="afterEffect">
                                  <p:stCondLst>
                                    <p:cond delay="5000"/>
                                  </p:stCondLst>
                                  <p:childTnLst>
                                    <p:cmd type="call" cmd="playFrom(0.0)">
                                      <p:cBhvr>
                                        <p:cTn id="37"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mute="1" showWhenStopped="0">
                <p:cTn id="42" fill="hold" display="0">
                  <p:stCondLst>
                    <p:cond delay="indefinite"/>
                  </p:stCondLst>
                  <p:endCondLst>
                    <p:cond evt="onStopAudio" delay="0">
                      <p:tgtEl>
                        <p:sldTgt/>
                      </p:tgtEl>
                    </p:cond>
                  </p:endCondLst>
                </p:cTn>
                <p:tgtEl>
                  <p:spTgt spid="18"/>
                </p:tgtEl>
              </p:cMediaNode>
            </p:audio>
          </p:childTnLst>
        </p:cTn>
      </p:par>
    </p:tnLst>
    <p:bldLst>
      <p:bldP spid="411651" grpId="0"/>
      <p:bldP spid="41165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70E929EA-BFE0-4283-86FD-DB2C5444560A}" type="slidenum">
              <a:rPr lang="en-US"/>
              <a:pPr>
                <a:defRPr/>
              </a:pPr>
              <a:t>55</a:t>
            </a:fld>
            <a:endParaRPr lang="en-US" dirty="0"/>
          </a:p>
        </p:txBody>
      </p:sp>
      <p:sp>
        <p:nvSpPr>
          <p:cNvPr id="41677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2803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28036" name="Rectangle 4"/>
          <p:cNvSpPr>
            <a:spLocks noChangeArrowheads="1"/>
          </p:cNvSpPr>
          <p:nvPr/>
        </p:nvSpPr>
        <p:spPr bwMode="auto">
          <a:xfrm>
            <a:off x="974898" y="1828801"/>
            <a:ext cx="11455054" cy="379833"/>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Rht 4CH Settings – Source Directories</a:t>
            </a:r>
          </a:p>
        </p:txBody>
      </p:sp>
      <p:sp>
        <p:nvSpPr>
          <p:cNvPr id="428037"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Source Directories Tab permits the selection of System Parameters, Master Records and Results data base directories. </a:t>
            </a:r>
          </a:p>
        </p:txBody>
      </p:sp>
      <p:sp>
        <p:nvSpPr>
          <p:cNvPr id="42803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2803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28043" name="Picture 11" descr="Directories"/>
          <p:cNvPicPr>
            <a:picLocks noChangeAspect="1" noChangeArrowheads="1"/>
          </p:cNvPicPr>
          <p:nvPr/>
        </p:nvPicPr>
        <p:blipFill>
          <a:blip r:embed="rId9" cstate="print"/>
          <a:srcRect/>
          <a:stretch>
            <a:fillRect/>
          </a:stretch>
        </p:blipFill>
        <p:spPr bwMode="auto">
          <a:xfrm>
            <a:off x="4722799" y="3314700"/>
            <a:ext cx="3944493" cy="3268055"/>
          </a:xfrm>
          <a:prstGeom prst="rect">
            <a:avLst/>
          </a:prstGeom>
          <a:noFill/>
          <a:ln w="9525">
            <a:noFill/>
            <a:miter lim="800000"/>
            <a:headEnd/>
            <a:tailEnd/>
          </a:ln>
        </p:spPr>
      </p:pic>
      <p:pic>
        <p:nvPicPr>
          <p:cNvPr id="11" name="slide 5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922930"/>
            <a:ext cx="406208" cy="295835"/>
          </a:xfrm>
          <a:prstGeom prst="rect">
            <a:avLst/>
          </a:prstGeom>
          <a:noFill/>
          <a:ln w="9525">
            <a:noFill/>
            <a:miter lim="800000"/>
            <a:headEnd/>
            <a:tailEnd/>
          </a:ln>
        </p:spPr>
      </p:pic>
      <p:pic>
        <p:nvPicPr>
          <p:cNvPr id="12" name="slide 55-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14602"/>
            <a:ext cx="406208" cy="295835"/>
          </a:xfrm>
          <a:prstGeom prst="rect">
            <a:avLst/>
          </a:prstGeom>
          <a:noFill/>
          <a:ln w="9525">
            <a:noFill/>
            <a:miter lim="800000"/>
            <a:headEnd/>
            <a:tailEnd/>
          </a:ln>
        </p:spPr>
      </p:pic>
      <p:sp>
        <p:nvSpPr>
          <p:cNvPr id="13" name="Rectangle 12"/>
          <p:cNvSpPr/>
          <p:nvPr/>
        </p:nvSpPr>
        <p:spPr bwMode="auto">
          <a:xfrm>
            <a:off x="4927128" y="4229100"/>
            <a:ext cx="3535836" cy="180975"/>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4922364" y="4872526"/>
            <a:ext cx="3535836" cy="180975"/>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4922365" y="5518215"/>
            <a:ext cx="3535836" cy="180975"/>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2803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28036"/>
                                        </p:tgtEl>
                                        <p:attrNameLst>
                                          <p:attrName>style.visibility</p:attrName>
                                        </p:attrNameLst>
                                      </p:cBhvr>
                                      <p:to>
                                        <p:strVal val="visible"/>
                                      </p:to>
                                    </p:set>
                                    <p:animEffect transition="in" filter="fade">
                                      <p:cBhvr>
                                        <p:cTn id="10" dur="2000"/>
                                        <p:tgtEl>
                                          <p:spTgt spid="42803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84" fill="hold"/>
                                        <p:tgtEl>
                                          <p:spTgt spid="11"/>
                                        </p:tgtEl>
                                      </p:cBhvr>
                                    </p:cmd>
                                  </p:childTnLst>
                                </p:cTn>
                              </p:par>
                            </p:childTnLst>
                          </p:cTn>
                        </p:par>
                        <p:par>
                          <p:cTn id="14" fill="hold">
                            <p:stCondLst>
                              <p:cond delay="3984"/>
                            </p:stCondLst>
                            <p:childTnLst>
                              <p:par>
                                <p:cTn id="15" presetID="10" presetClass="entr" presetSubtype="0" fill="hold" grpId="0" nodeType="afterEffect">
                                  <p:stCondLst>
                                    <p:cond delay="500"/>
                                  </p:stCondLst>
                                  <p:childTnLst>
                                    <p:set>
                                      <p:cBhvr>
                                        <p:cTn id="16" dur="1" fill="hold">
                                          <p:stCondLst>
                                            <p:cond delay="0"/>
                                          </p:stCondLst>
                                        </p:cTn>
                                        <p:tgtEl>
                                          <p:spTgt spid="428037"/>
                                        </p:tgtEl>
                                        <p:attrNameLst>
                                          <p:attrName>style.visibility</p:attrName>
                                        </p:attrNameLst>
                                      </p:cBhvr>
                                      <p:to>
                                        <p:strVal val="visible"/>
                                      </p:to>
                                    </p:set>
                                    <p:animEffect transition="in" filter="fade">
                                      <p:cBhvr>
                                        <p:cTn id="17" dur="2000"/>
                                        <p:tgtEl>
                                          <p:spTgt spid="428037"/>
                                        </p:tgtEl>
                                      </p:cBhvr>
                                    </p:animEffect>
                                  </p:childTnLst>
                                </p:cTn>
                              </p:par>
                              <p:par>
                                <p:cTn id="18" presetID="10" presetClass="entr" presetSubtype="0" fill="hold" nodeType="withEffect">
                                  <p:stCondLst>
                                    <p:cond delay="500"/>
                                  </p:stCondLst>
                                  <p:childTnLst>
                                    <p:set>
                                      <p:cBhvr>
                                        <p:cTn id="19" dur="1" fill="hold">
                                          <p:stCondLst>
                                            <p:cond delay="0"/>
                                          </p:stCondLst>
                                        </p:cTn>
                                        <p:tgtEl>
                                          <p:spTgt spid="428043"/>
                                        </p:tgtEl>
                                        <p:attrNameLst>
                                          <p:attrName>style.visibility</p:attrName>
                                        </p:attrNameLst>
                                      </p:cBhvr>
                                      <p:to>
                                        <p:strVal val="visible"/>
                                      </p:to>
                                    </p:set>
                                    <p:animEffect transition="in" filter="fade">
                                      <p:cBhvr>
                                        <p:cTn id="20" dur="2000"/>
                                        <p:tgtEl>
                                          <p:spTgt spid="428043"/>
                                        </p:tgtEl>
                                      </p:cBhvr>
                                    </p:animEffect>
                                  </p:childTnLst>
                                </p:cTn>
                              </p:par>
                            </p:childTnLst>
                          </p:cTn>
                        </p:par>
                        <p:par>
                          <p:cTn id="21" fill="hold">
                            <p:stCondLst>
                              <p:cond delay="6484"/>
                            </p:stCondLst>
                            <p:childTnLst>
                              <p:par>
                                <p:cTn id="22" presetID="1" presetClass="mediacall" presetSubtype="0" fill="hold" nodeType="afterEffect">
                                  <p:stCondLst>
                                    <p:cond delay="500"/>
                                  </p:stCondLst>
                                  <p:childTnLst>
                                    <p:cmd type="call" cmd="playFrom(0.0)">
                                      <p:cBhvr>
                                        <p:cTn id="23" dur="6965" fill="hold"/>
                                        <p:tgtEl>
                                          <p:spTgt spid="12"/>
                                        </p:tgtEl>
                                      </p:cBhvr>
                                    </p:cmd>
                                  </p:childTnLst>
                                </p:cTn>
                              </p:par>
                              <p:par>
                                <p:cTn id="24" presetID="10" presetClass="entr" presetSubtype="0" repeatCount="2000" fill="hold" grpId="0" nodeType="withEffect">
                                  <p:stCondLst>
                                    <p:cond delay="2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subTnLst>
                                    <p:set>
                                      <p:cBhvr override="childStyle">
                                        <p:cTn dur="1" fill="hold" display="0" masterRel="sameClick" afterEffect="1">
                                          <p:stCondLst>
                                            <p:cond evt="end" delay="0">
                                              <p:tn val="24"/>
                                            </p:cond>
                                          </p:stCondLst>
                                        </p:cTn>
                                        <p:tgtEl>
                                          <p:spTgt spid="13"/>
                                        </p:tgtEl>
                                        <p:attrNameLst>
                                          <p:attrName>style.visibility</p:attrName>
                                        </p:attrNameLst>
                                      </p:cBhvr>
                                      <p:to>
                                        <p:strVal val="hidden"/>
                                      </p:to>
                                    </p:set>
                                  </p:subTnLst>
                                </p:cTn>
                              </p:par>
                              <p:par>
                                <p:cTn id="27" presetID="10" presetClass="entr" presetSubtype="0" repeatCount="2000" fill="hold" grpId="0" nodeType="withEffect">
                                  <p:stCondLst>
                                    <p:cond delay="3977"/>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subTnLst>
                                    <p:set>
                                      <p:cBhvr override="childStyle">
                                        <p:cTn dur="1" fill="hold" display="0" masterRel="sameClick" afterEffect="1">
                                          <p:stCondLst>
                                            <p:cond evt="end" delay="0">
                                              <p:tn val="27"/>
                                            </p:cond>
                                          </p:stCondLst>
                                        </p:cTn>
                                        <p:tgtEl>
                                          <p:spTgt spid="14"/>
                                        </p:tgtEl>
                                        <p:attrNameLst>
                                          <p:attrName>style.visibility</p:attrName>
                                        </p:attrNameLst>
                                      </p:cBhvr>
                                      <p:to>
                                        <p:strVal val="hidden"/>
                                      </p:to>
                                    </p:set>
                                  </p:subTnLst>
                                </p:cTn>
                              </p:par>
                              <p:par>
                                <p:cTn id="30" presetID="10" presetClass="entr" presetSubtype="0" repeatCount="2000" fill="hold" grpId="0" nodeType="withEffect">
                                  <p:stCondLst>
                                    <p:cond delay="5977"/>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subTnLst>
                                    <p:set>
                                      <p:cBhvr override="childStyle">
                                        <p:cTn dur="1" fill="hold" display="0" masterRel="sameClick" afterEffect="1">
                                          <p:stCondLst>
                                            <p:cond evt="end" delay="0">
                                              <p:tn val="30"/>
                                            </p:cond>
                                          </p:stCondLst>
                                        </p:cTn>
                                        <p:tgtEl>
                                          <p:spTgt spid="15"/>
                                        </p:tgtEl>
                                        <p:attrNameLst>
                                          <p:attrName>style.visibility</p:attrName>
                                        </p:attrNameLst>
                                      </p:cBhvr>
                                      <p:to>
                                        <p:strVal val="hidden"/>
                                      </p:to>
                                    </p:set>
                                  </p:subTnLst>
                                </p:cTn>
                              </p:par>
                            </p:childTnLst>
                          </p:cTn>
                        </p:par>
                        <p:par>
                          <p:cTn id="33" fill="hold">
                            <p:stCondLst>
                              <p:cond delay="14461"/>
                            </p:stCondLst>
                            <p:childTnLst>
                              <p:par>
                                <p:cTn id="34" presetID="1" presetClass="mediacall" presetSubtype="0" fill="hold" nodeType="afterEffect">
                                  <p:stCondLst>
                                    <p:cond delay="5000"/>
                                  </p:stCondLst>
                                  <p:childTnLst>
                                    <p:cmd type="call" cmd="playFrom(0.0)">
                                      <p:cBhvr>
                                        <p:cTn id="35"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8" fill="hold" display="0">
                  <p:stCondLst>
                    <p:cond delay="indefinite"/>
                  </p:stCondLst>
                  <p:endCondLst>
                    <p:cond evt="onStopAudio" delay="0">
                      <p:tgtEl>
                        <p:sldTgt/>
                      </p:tgtEl>
                    </p:cond>
                  </p:endCondLst>
                </p:cTn>
                <p:tgtEl>
                  <p:spTgt spid="16"/>
                </p:tgtEl>
              </p:cMediaNode>
            </p:audio>
          </p:childTnLst>
        </p:cTn>
      </p:par>
    </p:tnLst>
    <p:bldLst>
      <p:bldP spid="428035" grpId="0"/>
      <p:bldP spid="428036" grpId="0"/>
      <p:bldP spid="428037" grpId="0"/>
      <p:bldP spid="13"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D9EBBFF6-D1D9-4745-A3F2-4151D7C32D85}" type="slidenum">
              <a:rPr lang="en-US"/>
              <a:pPr>
                <a:defRPr/>
              </a:pPr>
              <a:t>56</a:t>
            </a:fld>
            <a:endParaRPr lang="en-US" dirty="0"/>
          </a:p>
        </p:txBody>
      </p:sp>
      <p:sp>
        <p:nvSpPr>
          <p:cNvPr id="41881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13699"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13700" name="Rectangle 4"/>
          <p:cNvSpPr>
            <a:spLocks noChangeArrowheads="1"/>
          </p:cNvSpPr>
          <p:nvPr/>
        </p:nvSpPr>
        <p:spPr bwMode="auto">
          <a:xfrm>
            <a:off x="974898" y="1828801"/>
            <a:ext cx="11455054" cy="379833"/>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Rht 4CH Settings – Defaults</a:t>
            </a:r>
          </a:p>
        </p:txBody>
      </p:sp>
      <p:sp>
        <p:nvSpPr>
          <p:cNvPr id="413701" name="Text Box 5"/>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Defaults Tab permits the selection of defaults settings for new Master Records. </a:t>
            </a:r>
          </a:p>
        </p:txBody>
      </p:sp>
      <p:sp>
        <p:nvSpPr>
          <p:cNvPr id="41370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1370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13708" name="Picture 12" descr="Defaults"/>
          <p:cNvPicPr>
            <a:picLocks noChangeAspect="1" noChangeArrowheads="1"/>
          </p:cNvPicPr>
          <p:nvPr/>
        </p:nvPicPr>
        <p:blipFill>
          <a:blip r:embed="rId9" cstate="print"/>
          <a:srcRect/>
          <a:stretch>
            <a:fillRect/>
          </a:stretch>
        </p:blipFill>
        <p:spPr bwMode="auto">
          <a:xfrm>
            <a:off x="4728771" y="3314700"/>
            <a:ext cx="3944493" cy="3268055"/>
          </a:xfrm>
          <a:prstGeom prst="rect">
            <a:avLst/>
          </a:prstGeom>
          <a:noFill/>
          <a:ln w="9525">
            <a:noFill/>
            <a:miter lim="800000"/>
            <a:headEnd/>
            <a:tailEnd/>
          </a:ln>
        </p:spPr>
      </p:pic>
      <p:pic>
        <p:nvPicPr>
          <p:cNvPr id="11" name="slide 5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996889"/>
            <a:ext cx="406208" cy="295835"/>
          </a:xfrm>
          <a:prstGeom prst="rect">
            <a:avLst/>
          </a:prstGeom>
          <a:noFill/>
          <a:ln w="9525">
            <a:noFill/>
            <a:miter lim="800000"/>
            <a:headEnd/>
            <a:tailEnd/>
          </a:ln>
        </p:spPr>
      </p:pic>
      <p:pic>
        <p:nvPicPr>
          <p:cNvPr id="12" name="slide 5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369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13700"/>
                                        </p:tgtEl>
                                        <p:attrNameLst>
                                          <p:attrName>style.visibility</p:attrName>
                                        </p:attrNameLst>
                                      </p:cBhvr>
                                      <p:to>
                                        <p:strVal val="visible"/>
                                      </p:to>
                                    </p:set>
                                    <p:animEffect transition="in" filter="fade">
                                      <p:cBhvr>
                                        <p:cTn id="10" dur="2000"/>
                                        <p:tgtEl>
                                          <p:spTgt spid="41370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160" fill="hold"/>
                                        <p:tgtEl>
                                          <p:spTgt spid="11"/>
                                        </p:tgtEl>
                                      </p:cBhvr>
                                    </p:cmd>
                                  </p:childTnLst>
                                </p:cTn>
                              </p:par>
                            </p:childTnLst>
                          </p:cTn>
                        </p:par>
                        <p:par>
                          <p:cTn id="14" fill="hold">
                            <p:stCondLst>
                              <p:cond delay="3660"/>
                            </p:stCondLst>
                            <p:childTnLst>
                              <p:par>
                                <p:cTn id="15" presetID="10" presetClass="entr" presetSubtype="0" fill="hold" grpId="0" nodeType="afterEffect">
                                  <p:stCondLst>
                                    <p:cond delay="500"/>
                                  </p:stCondLst>
                                  <p:childTnLst>
                                    <p:set>
                                      <p:cBhvr>
                                        <p:cTn id="16" dur="1" fill="hold">
                                          <p:stCondLst>
                                            <p:cond delay="0"/>
                                          </p:stCondLst>
                                        </p:cTn>
                                        <p:tgtEl>
                                          <p:spTgt spid="413701"/>
                                        </p:tgtEl>
                                        <p:attrNameLst>
                                          <p:attrName>style.visibility</p:attrName>
                                        </p:attrNameLst>
                                      </p:cBhvr>
                                      <p:to>
                                        <p:strVal val="visible"/>
                                      </p:to>
                                    </p:set>
                                    <p:animEffect transition="in" filter="fade">
                                      <p:cBhvr>
                                        <p:cTn id="17" dur="2000"/>
                                        <p:tgtEl>
                                          <p:spTgt spid="413701"/>
                                        </p:tgtEl>
                                      </p:cBhvr>
                                    </p:animEffect>
                                  </p:childTnLst>
                                </p:cTn>
                              </p:par>
                              <p:par>
                                <p:cTn id="18" presetID="10" presetClass="entr" presetSubtype="0" fill="hold" nodeType="withEffect">
                                  <p:stCondLst>
                                    <p:cond delay="500"/>
                                  </p:stCondLst>
                                  <p:childTnLst>
                                    <p:set>
                                      <p:cBhvr>
                                        <p:cTn id="19" dur="1" fill="hold">
                                          <p:stCondLst>
                                            <p:cond delay="0"/>
                                          </p:stCondLst>
                                        </p:cTn>
                                        <p:tgtEl>
                                          <p:spTgt spid="413708"/>
                                        </p:tgtEl>
                                        <p:attrNameLst>
                                          <p:attrName>style.visibility</p:attrName>
                                        </p:attrNameLst>
                                      </p:cBhvr>
                                      <p:to>
                                        <p:strVal val="visible"/>
                                      </p:to>
                                    </p:set>
                                    <p:animEffect transition="in" filter="fade">
                                      <p:cBhvr>
                                        <p:cTn id="20" dur="2000"/>
                                        <p:tgtEl>
                                          <p:spTgt spid="413708"/>
                                        </p:tgtEl>
                                      </p:cBhvr>
                                    </p:animEffect>
                                  </p:childTnLst>
                                </p:cTn>
                              </p:par>
                            </p:childTnLst>
                          </p:cTn>
                        </p:par>
                        <p:par>
                          <p:cTn id="21" fill="hold">
                            <p:stCondLst>
                              <p:cond delay="6160"/>
                            </p:stCondLst>
                            <p:childTnLst>
                              <p:par>
                                <p:cTn id="22" presetID="1" presetClass="mediacall" presetSubtype="0" fill="hold" nodeType="afterEffect">
                                  <p:stCondLst>
                                    <p:cond delay="500"/>
                                  </p:stCondLst>
                                  <p:childTnLst>
                                    <p:cmd type="call" cmd="playFrom(0.0)">
                                      <p:cBhvr>
                                        <p:cTn id="23" dur="4642" fill="hold"/>
                                        <p:tgtEl>
                                          <p:spTgt spid="12"/>
                                        </p:tgtEl>
                                      </p:cBhvr>
                                    </p:cmd>
                                  </p:childTnLst>
                                </p:cTn>
                              </p:par>
                            </p:childTnLst>
                          </p:cTn>
                        </p:par>
                        <p:par>
                          <p:cTn id="24" fill="hold">
                            <p:stCondLst>
                              <p:cond delay="11302"/>
                            </p:stCondLst>
                            <p:childTnLst>
                              <p:par>
                                <p:cTn id="25" presetID="1" presetClass="mediacall" presetSubtype="0" fill="hold" nodeType="afterEffect">
                                  <p:stCondLst>
                                    <p:cond delay="5000"/>
                                  </p:stCondLst>
                                  <p:childTnLst>
                                    <p:cmd type="call" cmd="playFrom(0.0)">
                                      <p:cBhvr>
                                        <p:cTn id="26"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9" fill="hold" display="0">
                  <p:stCondLst>
                    <p:cond delay="indefinite"/>
                  </p:stCondLst>
                  <p:endCondLst>
                    <p:cond evt="onStopAudio" delay="0">
                      <p:tgtEl>
                        <p:sldTgt/>
                      </p:tgtEl>
                    </p:cond>
                  </p:endCondLst>
                </p:cTn>
                <p:tgtEl>
                  <p:spTgt spid="13"/>
                </p:tgtEl>
              </p:cMediaNode>
            </p:audio>
          </p:childTnLst>
        </p:cTn>
      </p:par>
    </p:tnLst>
    <p:bldLst>
      <p:bldP spid="413699" grpId="0"/>
      <p:bldP spid="413700" grpId="0"/>
      <p:bldP spid="41370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531FE3B8-E2D6-4A35-8E66-2A859BAC99F9}" type="slidenum">
              <a:rPr lang="en-US"/>
              <a:pPr>
                <a:defRPr/>
              </a:pPr>
              <a:t>57</a:t>
            </a:fld>
            <a:endParaRPr lang="en-US" dirty="0"/>
          </a:p>
        </p:txBody>
      </p:sp>
      <p:sp>
        <p:nvSpPr>
          <p:cNvPr id="42086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15747"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15749"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Options Tab allows the modification of preset passwords and the selection of the Report Template directory. </a:t>
            </a:r>
          </a:p>
        </p:txBody>
      </p:sp>
      <p:sp>
        <p:nvSpPr>
          <p:cNvPr id="41575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1575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15756" name="Picture 12" descr="Options"/>
          <p:cNvPicPr>
            <a:picLocks noChangeAspect="1" noChangeArrowheads="1"/>
          </p:cNvPicPr>
          <p:nvPr/>
        </p:nvPicPr>
        <p:blipFill>
          <a:blip r:embed="rId9" cstate="print"/>
          <a:srcRect/>
          <a:stretch>
            <a:fillRect/>
          </a:stretch>
        </p:blipFill>
        <p:spPr bwMode="auto">
          <a:xfrm>
            <a:off x="4722243" y="3314700"/>
            <a:ext cx="3944493" cy="3268055"/>
          </a:xfrm>
          <a:prstGeom prst="rect">
            <a:avLst/>
          </a:prstGeom>
          <a:noFill/>
          <a:ln w="9525">
            <a:noFill/>
            <a:miter lim="800000"/>
            <a:headEnd/>
            <a:tailEnd/>
          </a:ln>
        </p:spPr>
      </p:pic>
      <p:pic>
        <p:nvPicPr>
          <p:cNvPr id="10" name="slide 5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878965"/>
            <a:ext cx="406208" cy="295835"/>
          </a:xfrm>
          <a:prstGeom prst="rect">
            <a:avLst/>
          </a:prstGeom>
          <a:noFill/>
          <a:ln w="9525">
            <a:noFill/>
            <a:miter lim="800000"/>
            <a:headEnd/>
            <a:tailEnd/>
          </a:ln>
        </p:spPr>
      </p:pic>
      <p:pic>
        <p:nvPicPr>
          <p:cNvPr id="11" name="slide 57-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sp>
        <p:nvSpPr>
          <p:cNvPr id="14" name="Rectangle 4"/>
          <p:cNvSpPr>
            <a:spLocks noChangeArrowheads="1"/>
          </p:cNvSpPr>
          <p:nvPr/>
        </p:nvSpPr>
        <p:spPr bwMode="auto">
          <a:xfrm>
            <a:off x="974898" y="1828801"/>
            <a:ext cx="11455054" cy="379833"/>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Rht 4CH Settings – </a:t>
            </a:r>
            <a:r>
              <a:rPr lang="en-US" i="1" dirty="0" smtClean="0">
                <a:solidFill>
                  <a:schemeClr val="tx1"/>
                </a:solidFill>
                <a:effectLst>
                  <a:outerShdw blurRad="38100" dist="38100" dir="2700000" algn="tl">
                    <a:srgbClr val="000000"/>
                  </a:outerShdw>
                </a:effectLst>
                <a:cs typeface="+mn-cs"/>
              </a:rPr>
              <a:t>Options</a:t>
            </a:r>
            <a:endParaRPr lang="en-US" i="1" dirty="0">
              <a:solidFill>
                <a:schemeClr val="tx1"/>
              </a:solidFill>
              <a:effectLst>
                <a:outerShdw blurRad="38100" dist="38100" dir="2700000" algn="tl">
                  <a:srgbClr val="000000"/>
                </a:outerShdw>
              </a:effectLst>
              <a:cs typeface="+mn-cs"/>
            </a:endParaRPr>
          </a:p>
        </p:txBody>
      </p:sp>
      <p:sp>
        <p:nvSpPr>
          <p:cNvPr id="13" name="Rectangle 12"/>
          <p:cNvSpPr/>
          <p:nvPr/>
        </p:nvSpPr>
        <p:spPr bwMode="auto">
          <a:xfrm>
            <a:off x="5802312" y="4049898"/>
            <a:ext cx="1069976" cy="145866"/>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6" name="Rectangle 15"/>
          <p:cNvSpPr/>
          <p:nvPr/>
        </p:nvSpPr>
        <p:spPr bwMode="auto">
          <a:xfrm>
            <a:off x="6188318" y="5018180"/>
            <a:ext cx="1012344" cy="20955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7" name="Rectangle 16"/>
          <p:cNvSpPr/>
          <p:nvPr/>
        </p:nvSpPr>
        <p:spPr bwMode="auto">
          <a:xfrm>
            <a:off x="4929189" y="5954013"/>
            <a:ext cx="3543300" cy="16103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8"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574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205" fill="hold"/>
                                        <p:tgtEl>
                                          <p:spTgt spid="10"/>
                                        </p:tgtEl>
                                      </p:cBhvr>
                                    </p:cmd>
                                  </p:childTnLst>
                                </p:cTn>
                              </p:par>
                            </p:childTnLst>
                          </p:cTn>
                        </p:par>
                        <p:par>
                          <p:cTn id="14" fill="hold">
                            <p:stCondLst>
                              <p:cond delay="4205"/>
                            </p:stCondLst>
                            <p:childTnLst>
                              <p:par>
                                <p:cTn id="15" presetID="10" presetClass="entr" presetSubtype="0" fill="hold" grpId="0" nodeType="afterEffect">
                                  <p:stCondLst>
                                    <p:cond delay="500"/>
                                  </p:stCondLst>
                                  <p:childTnLst>
                                    <p:set>
                                      <p:cBhvr>
                                        <p:cTn id="16" dur="1" fill="hold">
                                          <p:stCondLst>
                                            <p:cond delay="0"/>
                                          </p:stCondLst>
                                        </p:cTn>
                                        <p:tgtEl>
                                          <p:spTgt spid="415749"/>
                                        </p:tgtEl>
                                        <p:attrNameLst>
                                          <p:attrName>style.visibility</p:attrName>
                                        </p:attrNameLst>
                                      </p:cBhvr>
                                      <p:to>
                                        <p:strVal val="visible"/>
                                      </p:to>
                                    </p:set>
                                    <p:animEffect transition="in" filter="fade">
                                      <p:cBhvr>
                                        <p:cTn id="17" dur="2000"/>
                                        <p:tgtEl>
                                          <p:spTgt spid="415749"/>
                                        </p:tgtEl>
                                      </p:cBhvr>
                                    </p:animEffect>
                                  </p:childTnLst>
                                </p:cTn>
                              </p:par>
                              <p:par>
                                <p:cTn id="18" presetID="10" presetClass="entr" presetSubtype="0" fill="hold" nodeType="withEffect">
                                  <p:stCondLst>
                                    <p:cond delay="500"/>
                                  </p:stCondLst>
                                  <p:childTnLst>
                                    <p:set>
                                      <p:cBhvr>
                                        <p:cTn id="19" dur="1" fill="hold">
                                          <p:stCondLst>
                                            <p:cond delay="0"/>
                                          </p:stCondLst>
                                        </p:cTn>
                                        <p:tgtEl>
                                          <p:spTgt spid="415756"/>
                                        </p:tgtEl>
                                        <p:attrNameLst>
                                          <p:attrName>style.visibility</p:attrName>
                                        </p:attrNameLst>
                                      </p:cBhvr>
                                      <p:to>
                                        <p:strVal val="visible"/>
                                      </p:to>
                                    </p:set>
                                    <p:animEffect transition="in" filter="fade">
                                      <p:cBhvr>
                                        <p:cTn id="20" dur="2000"/>
                                        <p:tgtEl>
                                          <p:spTgt spid="415756"/>
                                        </p:tgtEl>
                                      </p:cBhvr>
                                    </p:animEffect>
                                  </p:childTnLst>
                                </p:cTn>
                              </p:par>
                            </p:childTnLst>
                          </p:cTn>
                        </p:par>
                        <p:par>
                          <p:cTn id="21" fill="hold">
                            <p:stCondLst>
                              <p:cond delay="6705"/>
                            </p:stCondLst>
                            <p:childTnLst>
                              <p:par>
                                <p:cTn id="22" presetID="1" presetClass="mediacall" presetSubtype="0" fill="hold" nodeType="afterEffect">
                                  <p:stCondLst>
                                    <p:cond delay="500"/>
                                  </p:stCondLst>
                                  <p:childTnLst>
                                    <p:cmd type="call" cmd="playFrom(0.0)">
                                      <p:cBhvr>
                                        <p:cTn id="23" dur="8822" fill="hold"/>
                                        <p:tgtEl>
                                          <p:spTgt spid="11"/>
                                        </p:tgtEl>
                                      </p:cBhvr>
                                    </p:cmd>
                                  </p:childTnLst>
                                </p:cTn>
                              </p:par>
                              <p:par>
                                <p:cTn id="24" presetID="10" presetClass="entr" presetSubtype="0" repeatCount="2000" fill="hold" grpId="0" nodeType="withEffect">
                                  <p:stCondLst>
                                    <p:cond delay="279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subTnLst>
                                    <p:set>
                                      <p:cBhvr override="childStyle">
                                        <p:cTn dur="1" fill="hold" display="0" masterRel="sameClick" afterEffect="1">
                                          <p:stCondLst>
                                            <p:cond evt="end" delay="0">
                                              <p:tn val="24"/>
                                            </p:cond>
                                          </p:stCondLst>
                                        </p:cTn>
                                        <p:tgtEl>
                                          <p:spTgt spid="13"/>
                                        </p:tgtEl>
                                        <p:attrNameLst>
                                          <p:attrName>style.visibility</p:attrName>
                                        </p:attrNameLst>
                                      </p:cBhvr>
                                      <p:to>
                                        <p:strVal val="hidden"/>
                                      </p:to>
                                    </p:set>
                                  </p:subTnLst>
                                </p:cTn>
                              </p:par>
                              <p:par>
                                <p:cTn id="27" presetID="10" presetClass="entr" presetSubtype="0" repeatCount="2000" fill="hold" grpId="0" nodeType="withEffect">
                                  <p:stCondLst>
                                    <p:cond delay="479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childTnLst>
                                  <p:subTnLst>
                                    <p:set>
                                      <p:cBhvr override="childStyle">
                                        <p:cTn dur="1" fill="hold" display="0" masterRel="sameClick" afterEffect="1">
                                          <p:stCondLst>
                                            <p:cond evt="end" delay="0">
                                              <p:tn val="27"/>
                                            </p:cond>
                                          </p:stCondLst>
                                        </p:cTn>
                                        <p:tgtEl>
                                          <p:spTgt spid="16"/>
                                        </p:tgtEl>
                                        <p:attrNameLst>
                                          <p:attrName>style.visibility</p:attrName>
                                        </p:attrNameLst>
                                      </p:cBhvr>
                                      <p:to>
                                        <p:strVal val="hidden"/>
                                      </p:to>
                                    </p:set>
                                  </p:subTnLst>
                                </p:cTn>
                              </p:par>
                              <p:par>
                                <p:cTn id="30" presetID="10" presetClass="entr" presetSubtype="0" repeatCount="2000" fill="hold" grpId="0" nodeType="withEffect">
                                  <p:stCondLst>
                                    <p:cond delay="679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subTnLst>
                                    <p:set>
                                      <p:cBhvr override="childStyle">
                                        <p:cTn dur="1" fill="hold" display="0" masterRel="sameClick" afterEffect="1">
                                          <p:stCondLst>
                                            <p:cond evt="end" delay="0">
                                              <p:tn val="30"/>
                                            </p:cond>
                                          </p:stCondLst>
                                        </p:cTn>
                                        <p:tgtEl>
                                          <p:spTgt spid="17"/>
                                        </p:tgtEl>
                                        <p:attrNameLst>
                                          <p:attrName>style.visibility</p:attrName>
                                        </p:attrNameLst>
                                      </p:cBhvr>
                                      <p:to>
                                        <p:strVal val="hidden"/>
                                      </p:to>
                                    </p:set>
                                  </p:subTnLst>
                                </p:cTn>
                              </p:par>
                            </p:childTnLst>
                          </p:cTn>
                        </p:par>
                        <p:par>
                          <p:cTn id="33" fill="hold">
                            <p:stCondLst>
                              <p:cond delay="16027"/>
                            </p:stCondLst>
                            <p:childTnLst>
                              <p:par>
                                <p:cTn id="34" presetID="1" presetClass="mediacall" presetSubtype="0" fill="hold" nodeType="afterEffect">
                                  <p:stCondLst>
                                    <p:cond delay="5000"/>
                                  </p:stCondLst>
                                  <p:childTnLst>
                                    <p:cmd type="call" cmd="playFrom(0.0)">
                                      <p:cBhvr>
                                        <p:cTn id="35"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38" fill="hold" display="0">
                  <p:stCondLst>
                    <p:cond delay="indefinite"/>
                  </p:stCondLst>
                  <p:endCondLst>
                    <p:cond evt="onStopAudio" delay="0">
                      <p:tgtEl>
                        <p:sldTgt/>
                      </p:tgtEl>
                    </p:cond>
                  </p:endCondLst>
                </p:cTn>
                <p:tgtEl>
                  <p:spTgt spid="18"/>
                </p:tgtEl>
              </p:cMediaNode>
            </p:audio>
          </p:childTnLst>
        </p:cTn>
      </p:par>
    </p:tnLst>
    <p:bldLst>
      <p:bldP spid="415747" grpId="0"/>
      <p:bldP spid="415749" grpId="0"/>
      <p:bldP spid="14" grpId="0"/>
      <p:bldP spid="13" grpId="0" animBg="1"/>
      <p:bldP spid="1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7F3522E6-6407-4D8C-8438-170F53F3DCD4}" type="slidenum">
              <a:rPr lang="en-US"/>
              <a:pPr>
                <a:defRPr/>
              </a:pPr>
              <a:t>58</a:t>
            </a:fld>
            <a:endParaRPr lang="en-US" dirty="0"/>
          </a:p>
        </p:txBody>
      </p:sp>
      <p:sp>
        <p:nvSpPr>
          <p:cNvPr id="42291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17795"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17796" name="Rectangle 4"/>
          <p:cNvSpPr>
            <a:spLocks noChangeArrowheads="1"/>
          </p:cNvSpPr>
          <p:nvPr/>
        </p:nvSpPr>
        <p:spPr bwMode="auto">
          <a:xfrm>
            <a:off x="974898" y="1828801"/>
            <a:ext cx="11455054" cy="379833"/>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Rht 4CH Settings – Tools</a:t>
            </a:r>
          </a:p>
        </p:txBody>
      </p:sp>
      <p:sp>
        <p:nvSpPr>
          <p:cNvPr id="417797" name="Text Box 5"/>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Tools Tab controls access to the individual databases and the PINT Export module. </a:t>
            </a:r>
          </a:p>
        </p:txBody>
      </p:sp>
      <p:sp>
        <p:nvSpPr>
          <p:cNvPr id="41779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1779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17804" name="Picture 12" descr="Tools"/>
          <p:cNvPicPr>
            <a:picLocks noChangeAspect="1" noChangeArrowheads="1"/>
          </p:cNvPicPr>
          <p:nvPr/>
        </p:nvPicPr>
        <p:blipFill>
          <a:blip r:embed="rId9" cstate="print"/>
          <a:srcRect/>
          <a:stretch>
            <a:fillRect/>
          </a:stretch>
        </p:blipFill>
        <p:spPr bwMode="auto">
          <a:xfrm>
            <a:off x="4728770" y="3314700"/>
            <a:ext cx="3944493" cy="3268055"/>
          </a:xfrm>
          <a:prstGeom prst="rect">
            <a:avLst/>
          </a:prstGeom>
          <a:noFill/>
          <a:ln w="9525">
            <a:noFill/>
            <a:miter lim="800000"/>
            <a:headEnd/>
            <a:tailEnd/>
          </a:ln>
        </p:spPr>
      </p:pic>
      <p:pic>
        <p:nvPicPr>
          <p:cNvPr id="11" name="slide 5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878965"/>
            <a:ext cx="406208" cy="295835"/>
          </a:xfrm>
          <a:prstGeom prst="rect">
            <a:avLst/>
          </a:prstGeom>
          <a:noFill/>
          <a:ln w="9525">
            <a:noFill/>
            <a:miter lim="800000"/>
            <a:headEnd/>
            <a:tailEnd/>
          </a:ln>
        </p:spPr>
      </p:pic>
      <p:pic>
        <p:nvPicPr>
          <p:cNvPr id="12" name="slide 58-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779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417796"/>
                                        </p:tgtEl>
                                        <p:attrNameLst>
                                          <p:attrName>style.visibility</p:attrName>
                                        </p:attrNameLst>
                                      </p:cBhvr>
                                      <p:to>
                                        <p:strVal val="visible"/>
                                      </p:to>
                                    </p:set>
                                    <p:animEffect transition="in" filter="fade">
                                      <p:cBhvr>
                                        <p:cTn id="10" dur="2000"/>
                                        <p:tgtEl>
                                          <p:spTgt spid="417796"/>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020" fill="hold"/>
                                        <p:tgtEl>
                                          <p:spTgt spid="11"/>
                                        </p:tgtEl>
                                      </p:cBhvr>
                                    </p:cmd>
                                  </p:childTnLst>
                                </p:cTn>
                              </p:par>
                            </p:childTnLst>
                          </p:cTn>
                        </p:par>
                        <p:par>
                          <p:cTn id="14" fill="hold">
                            <p:stCondLst>
                              <p:cond delay="4020"/>
                            </p:stCondLst>
                            <p:childTnLst>
                              <p:par>
                                <p:cTn id="15" presetID="10" presetClass="entr" presetSubtype="0" fill="hold" grpId="0" nodeType="afterEffect">
                                  <p:stCondLst>
                                    <p:cond delay="500"/>
                                  </p:stCondLst>
                                  <p:childTnLst>
                                    <p:set>
                                      <p:cBhvr>
                                        <p:cTn id="16" dur="1" fill="hold">
                                          <p:stCondLst>
                                            <p:cond delay="0"/>
                                          </p:stCondLst>
                                        </p:cTn>
                                        <p:tgtEl>
                                          <p:spTgt spid="417797"/>
                                        </p:tgtEl>
                                        <p:attrNameLst>
                                          <p:attrName>style.visibility</p:attrName>
                                        </p:attrNameLst>
                                      </p:cBhvr>
                                      <p:to>
                                        <p:strVal val="visible"/>
                                      </p:to>
                                    </p:set>
                                    <p:animEffect transition="in" filter="fade">
                                      <p:cBhvr>
                                        <p:cTn id="17" dur="2000"/>
                                        <p:tgtEl>
                                          <p:spTgt spid="417797"/>
                                        </p:tgtEl>
                                      </p:cBhvr>
                                    </p:animEffect>
                                  </p:childTnLst>
                                </p:cTn>
                              </p:par>
                              <p:par>
                                <p:cTn id="18" presetID="10" presetClass="entr" presetSubtype="0" fill="hold" nodeType="withEffect">
                                  <p:stCondLst>
                                    <p:cond delay="500"/>
                                  </p:stCondLst>
                                  <p:childTnLst>
                                    <p:set>
                                      <p:cBhvr>
                                        <p:cTn id="19" dur="1" fill="hold">
                                          <p:stCondLst>
                                            <p:cond delay="0"/>
                                          </p:stCondLst>
                                        </p:cTn>
                                        <p:tgtEl>
                                          <p:spTgt spid="417804"/>
                                        </p:tgtEl>
                                        <p:attrNameLst>
                                          <p:attrName>style.visibility</p:attrName>
                                        </p:attrNameLst>
                                      </p:cBhvr>
                                      <p:to>
                                        <p:strVal val="visible"/>
                                      </p:to>
                                    </p:set>
                                    <p:animEffect transition="in" filter="fade">
                                      <p:cBhvr>
                                        <p:cTn id="20" dur="2000"/>
                                        <p:tgtEl>
                                          <p:spTgt spid="417804"/>
                                        </p:tgtEl>
                                      </p:cBhvr>
                                    </p:animEffect>
                                  </p:childTnLst>
                                </p:cTn>
                              </p:par>
                            </p:childTnLst>
                          </p:cTn>
                        </p:par>
                        <p:par>
                          <p:cTn id="21" fill="hold">
                            <p:stCondLst>
                              <p:cond delay="6520"/>
                            </p:stCondLst>
                            <p:childTnLst>
                              <p:par>
                                <p:cTn id="22" presetID="1" presetClass="mediacall" presetSubtype="0" fill="hold" nodeType="afterEffect">
                                  <p:stCondLst>
                                    <p:cond delay="500"/>
                                  </p:stCondLst>
                                  <p:childTnLst>
                                    <p:cmd type="call" cmd="playFrom(0.0)">
                                      <p:cBhvr>
                                        <p:cTn id="23" dur="18017" fill="hold"/>
                                        <p:tgtEl>
                                          <p:spTgt spid="12"/>
                                        </p:tgtEl>
                                      </p:cBhvr>
                                    </p:cmd>
                                  </p:childTnLst>
                                </p:cTn>
                              </p:par>
                            </p:childTnLst>
                          </p:cTn>
                        </p:par>
                        <p:par>
                          <p:cTn id="24" fill="hold">
                            <p:stCondLst>
                              <p:cond delay="25037"/>
                            </p:stCondLst>
                            <p:childTnLst>
                              <p:par>
                                <p:cTn id="25" presetID="1" presetClass="mediacall" presetSubtype="0" fill="hold" nodeType="afterEffect">
                                  <p:stCondLst>
                                    <p:cond delay="5000"/>
                                  </p:stCondLst>
                                  <p:childTnLst>
                                    <p:cmd type="call" cmd="playFrom(0.0)">
                                      <p:cBhvr>
                                        <p:cTn id="26"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9" fill="hold" display="0">
                  <p:stCondLst>
                    <p:cond delay="indefinite"/>
                  </p:stCondLst>
                  <p:endCondLst>
                    <p:cond evt="onStopAudio" delay="0">
                      <p:tgtEl>
                        <p:sldTgt/>
                      </p:tgtEl>
                    </p:cond>
                  </p:endCondLst>
                </p:cTn>
                <p:tgtEl>
                  <p:spTgt spid="13"/>
                </p:tgtEl>
              </p:cMediaNode>
            </p:audio>
          </p:childTnLst>
        </p:cTn>
      </p:par>
    </p:tnLst>
    <p:bldLst>
      <p:bldP spid="417795" grpId="0"/>
      <p:bldP spid="417796" grpId="0"/>
      <p:bldP spid="41779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99FA0789-442D-4D77-9D78-B8041F566FF2}" type="slidenum">
              <a:rPr lang="en-US"/>
              <a:pPr>
                <a:defRPr/>
              </a:pPr>
              <a:t>59</a:t>
            </a:fld>
            <a:endParaRPr lang="en-US" dirty="0"/>
          </a:p>
        </p:txBody>
      </p:sp>
      <p:sp>
        <p:nvSpPr>
          <p:cNvPr id="42496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1984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19844" name="Rectangle 4"/>
          <p:cNvSpPr>
            <a:spLocks noChangeArrowheads="1"/>
          </p:cNvSpPr>
          <p:nvPr/>
        </p:nvSpPr>
        <p:spPr bwMode="auto">
          <a:xfrm>
            <a:off x="974898" y="1828799"/>
            <a:ext cx="11455054" cy="379833"/>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Rht 4CH Settings – Inspection Modules</a:t>
            </a:r>
          </a:p>
        </p:txBody>
      </p:sp>
      <p:sp>
        <p:nvSpPr>
          <p:cNvPr id="419845" name="Text Box 5"/>
          <p:cNvSpPr txBox="1">
            <a:spLocks noChangeArrowheads="1"/>
          </p:cNvSpPr>
          <p:nvPr/>
        </p:nvSpPr>
        <p:spPr bwMode="auto">
          <a:xfrm>
            <a:off x="1341333" y="2377441"/>
            <a:ext cx="10722187"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Rht Inspection Modules Tab controls the initial Inspection Mode when the PINT Rht program is started.  4-channel or 16-channel hardware settings and Auto-Print functions can also be selected from this Tab. </a:t>
            </a:r>
          </a:p>
        </p:txBody>
      </p:sp>
      <p:sp>
        <p:nvSpPr>
          <p:cNvPr id="41984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1984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19852" name="Picture 12" descr="Rht Modules"/>
          <p:cNvPicPr>
            <a:picLocks noChangeAspect="1" noChangeArrowheads="1"/>
          </p:cNvPicPr>
          <p:nvPr/>
        </p:nvPicPr>
        <p:blipFill>
          <a:blip r:embed="rId9" cstate="print"/>
          <a:srcRect/>
          <a:stretch>
            <a:fillRect/>
          </a:stretch>
        </p:blipFill>
        <p:spPr bwMode="auto">
          <a:xfrm>
            <a:off x="4724361" y="3310387"/>
            <a:ext cx="3944493" cy="3268055"/>
          </a:xfrm>
          <a:prstGeom prst="rect">
            <a:avLst/>
          </a:prstGeom>
          <a:noFill/>
          <a:ln w="9525">
            <a:noFill/>
            <a:miter lim="800000"/>
            <a:headEnd/>
            <a:tailEnd/>
          </a:ln>
        </p:spPr>
      </p:pic>
      <p:pic>
        <p:nvPicPr>
          <p:cNvPr id="11" name="slide 5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878965"/>
            <a:ext cx="406208" cy="295835"/>
          </a:xfrm>
          <a:prstGeom prst="rect">
            <a:avLst/>
          </a:prstGeom>
          <a:noFill/>
          <a:ln w="9525">
            <a:noFill/>
            <a:miter lim="800000"/>
            <a:headEnd/>
            <a:tailEnd/>
          </a:ln>
        </p:spPr>
      </p:pic>
      <p:pic>
        <p:nvPicPr>
          <p:cNvPr id="12" name="slide 59-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sp>
        <p:nvSpPr>
          <p:cNvPr id="13" name="Rectangle 12"/>
          <p:cNvSpPr/>
          <p:nvPr/>
        </p:nvSpPr>
        <p:spPr bwMode="auto">
          <a:xfrm>
            <a:off x="4943476" y="5549647"/>
            <a:ext cx="3524249" cy="57516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7488316" y="4593720"/>
            <a:ext cx="979410" cy="433386"/>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5" name="Rectangle 14"/>
          <p:cNvSpPr/>
          <p:nvPr/>
        </p:nvSpPr>
        <p:spPr bwMode="auto">
          <a:xfrm>
            <a:off x="4987925" y="4644772"/>
            <a:ext cx="1028700" cy="223838"/>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984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19844"/>
                                        </p:tgtEl>
                                        <p:attrNameLst>
                                          <p:attrName>style.visibility</p:attrName>
                                        </p:attrNameLst>
                                      </p:cBhvr>
                                      <p:to>
                                        <p:strVal val="visible"/>
                                      </p:to>
                                    </p:set>
                                    <p:animEffect transition="in" filter="fade">
                                      <p:cBhvr>
                                        <p:cTn id="10" dur="2000"/>
                                        <p:tgtEl>
                                          <p:spTgt spid="41984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834" fill="hold"/>
                                        <p:tgtEl>
                                          <p:spTgt spid="11"/>
                                        </p:tgtEl>
                                      </p:cBhvr>
                                    </p:cmd>
                                  </p:childTnLst>
                                </p:cTn>
                              </p:par>
                            </p:childTnLst>
                          </p:cTn>
                        </p:par>
                        <p:par>
                          <p:cTn id="14" fill="hold">
                            <p:stCondLst>
                              <p:cond delay="4334"/>
                            </p:stCondLst>
                            <p:childTnLst>
                              <p:par>
                                <p:cTn id="15" presetID="10" presetClass="entr" presetSubtype="0" fill="hold" grpId="0" nodeType="afterEffect">
                                  <p:stCondLst>
                                    <p:cond delay="500"/>
                                  </p:stCondLst>
                                  <p:childTnLst>
                                    <p:set>
                                      <p:cBhvr>
                                        <p:cTn id="16" dur="1" fill="hold">
                                          <p:stCondLst>
                                            <p:cond delay="0"/>
                                          </p:stCondLst>
                                        </p:cTn>
                                        <p:tgtEl>
                                          <p:spTgt spid="419845"/>
                                        </p:tgtEl>
                                        <p:attrNameLst>
                                          <p:attrName>style.visibility</p:attrName>
                                        </p:attrNameLst>
                                      </p:cBhvr>
                                      <p:to>
                                        <p:strVal val="visible"/>
                                      </p:to>
                                    </p:set>
                                    <p:animEffect transition="in" filter="fade">
                                      <p:cBhvr>
                                        <p:cTn id="17" dur="2000"/>
                                        <p:tgtEl>
                                          <p:spTgt spid="419845"/>
                                        </p:tgtEl>
                                      </p:cBhvr>
                                    </p:animEffect>
                                  </p:childTnLst>
                                </p:cTn>
                              </p:par>
                              <p:par>
                                <p:cTn id="18" presetID="10" presetClass="entr" presetSubtype="0" fill="hold" nodeType="withEffect">
                                  <p:stCondLst>
                                    <p:cond delay="500"/>
                                  </p:stCondLst>
                                  <p:childTnLst>
                                    <p:set>
                                      <p:cBhvr>
                                        <p:cTn id="19" dur="1" fill="hold">
                                          <p:stCondLst>
                                            <p:cond delay="0"/>
                                          </p:stCondLst>
                                        </p:cTn>
                                        <p:tgtEl>
                                          <p:spTgt spid="419852"/>
                                        </p:tgtEl>
                                        <p:attrNameLst>
                                          <p:attrName>style.visibility</p:attrName>
                                        </p:attrNameLst>
                                      </p:cBhvr>
                                      <p:to>
                                        <p:strVal val="visible"/>
                                      </p:to>
                                    </p:set>
                                    <p:animEffect transition="in" filter="fade">
                                      <p:cBhvr>
                                        <p:cTn id="20" dur="2000"/>
                                        <p:tgtEl>
                                          <p:spTgt spid="419852"/>
                                        </p:tgtEl>
                                      </p:cBhvr>
                                    </p:animEffect>
                                  </p:childTnLst>
                                </p:cTn>
                              </p:par>
                            </p:childTnLst>
                          </p:cTn>
                        </p:par>
                        <p:par>
                          <p:cTn id="21" fill="hold">
                            <p:stCondLst>
                              <p:cond delay="6834"/>
                            </p:stCondLst>
                            <p:childTnLst>
                              <p:par>
                                <p:cTn id="22" presetID="1" presetClass="mediacall" presetSubtype="0" fill="hold" nodeType="afterEffect">
                                  <p:stCondLst>
                                    <p:cond delay="500"/>
                                  </p:stCondLst>
                                  <p:childTnLst>
                                    <p:cmd type="call" cmd="playFrom(0.0)">
                                      <p:cBhvr>
                                        <p:cTn id="23" dur="13140" fill="hold"/>
                                        <p:tgtEl>
                                          <p:spTgt spid="12"/>
                                        </p:tgtEl>
                                      </p:cBhvr>
                                    </p:cmd>
                                  </p:childTnLst>
                                </p:cTn>
                              </p:par>
                              <p:par>
                                <p:cTn id="24" presetID="10" presetClass="entr" presetSubtype="0" repeatCount="4000" fill="hold" grpId="0" nodeType="withEffect">
                                  <p:stCondLst>
                                    <p:cond delay="3163"/>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subTnLst>
                                    <p:set>
                                      <p:cBhvr override="childStyle">
                                        <p:cTn dur="1" fill="hold" display="0" masterRel="sameClick" afterEffect="1">
                                          <p:stCondLst>
                                            <p:cond evt="end" delay="0">
                                              <p:tn val="24"/>
                                            </p:cond>
                                          </p:stCondLst>
                                        </p:cTn>
                                        <p:tgtEl>
                                          <p:spTgt spid="13"/>
                                        </p:tgtEl>
                                        <p:attrNameLst>
                                          <p:attrName>style.visibility</p:attrName>
                                        </p:attrNameLst>
                                      </p:cBhvr>
                                      <p:to>
                                        <p:strVal val="hidden"/>
                                      </p:to>
                                    </p:set>
                                  </p:subTnLst>
                                </p:cTn>
                              </p:par>
                              <p:par>
                                <p:cTn id="27" presetID="10" presetClass="entr" presetSubtype="0" repeatCount="3000" fill="hold" grpId="0" nodeType="withEffect">
                                  <p:stCondLst>
                                    <p:cond delay="7163"/>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subTnLst>
                                    <p:set>
                                      <p:cBhvr override="childStyle">
                                        <p:cTn dur="1" fill="hold" display="0" masterRel="sameClick" afterEffect="1">
                                          <p:stCondLst>
                                            <p:cond evt="end" delay="0">
                                              <p:tn val="27"/>
                                            </p:cond>
                                          </p:stCondLst>
                                        </p:cTn>
                                        <p:tgtEl>
                                          <p:spTgt spid="14"/>
                                        </p:tgtEl>
                                        <p:attrNameLst>
                                          <p:attrName>style.visibility</p:attrName>
                                        </p:attrNameLst>
                                      </p:cBhvr>
                                      <p:to>
                                        <p:strVal val="hidden"/>
                                      </p:to>
                                    </p:set>
                                  </p:subTnLst>
                                </p:cTn>
                              </p:par>
                              <p:par>
                                <p:cTn id="30" presetID="10" presetClass="entr" presetSubtype="0" repeatCount="3000" fill="hold" grpId="0" nodeType="withEffect">
                                  <p:stCondLst>
                                    <p:cond delay="10163"/>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subTnLst>
                                    <p:set>
                                      <p:cBhvr override="childStyle">
                                        <p:cTn dur="1" fill="hold" display="0" masterRel="sameClick" afterEffect="1">
                                          <p:stCondLst>
                                            <p:cond evt="end" delay="0">
                                              <p:tn val="30"/>
                                            </p:cond>
                                          </p:stCondLst>
                                        </p:cTn>
                                        <p:tgtEl>
                                          <p:spTgt spid="15"/>
                                        </p:tgtEl>
                                        <p:attrNameLst>
                                          <p:attrName>style.visibility</p:attrName>
                                        </p:attrNameLst>
                                      </p:cBhvr>
                                      <p:to>
                                        <p:strVal val="hidden"/>
                                      </p:to>
                                    </p:set>
                                  </p:subTnLst>
                                </p:cTn>
                              </p:par>
                            </p:childTnLst>
                          </p:cTn>
                        </p:par>
                        <p:par>
                          <p:cTn id="33" fill="hold">
                            <p:stCondLst>
                              <p:cond delay="20474"/>
                            </p:stCondLst>
                            <p:childTnLst>
                              <p:par>
                                <p:cTn id="34" presetID="1" presetClass="mediacall" presetSubtype="0" fill="hold" nodeType="afterEffect">
                                  <p:stCondLst>
                                    <p:cond delay="5000"/>
                                  </p:stCondLst>
                                  <p:childTnLst>
                                    <p:cmd type="call" cmd="playFrom(0.0)">
                                      <p:cBhvr>
                                        <p:cTn id="35"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8" fill="hold" display="0">
                  <p:stCondLst>
                    <p:cond delay="indefinite"/>
                  </p:stCondLst>
                  <p:endCondLst>
                    <p:cond evt="onStopAudio" delay="0">
                      <p:tgtEl>
                        <p:sldTgt/>
                      </p:tgtEl>
                    </p:cond>
                  </p:endCondLst>
                </p:cTn>
                <p:tgtEl>
                  <p:spTgt spid="16"/>
                </p:tgtEl>
              </p:cMediaNode>
            </p:audio>
          </p:childTnLst>
        </p:cTn>
      </p:par>
    </p:tnLst>
    <p:bldLst>
      <p:bldP spid="419843" grpId="0"/>
      <p:bldP spid="419844" grpId="0"/>
      <p:bldP spid="419845" grpId="0"/>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4067AE33-D051-4DD5-BCC5-97569EC7CBD8}" type="slidenum">
              <a:rPr lang="en-US"/>
              <a:pPr>
                <a:defRPr/>
              </a:pPr>
              <a:t>6</a:t>
            </a:fld>
            <a:endParaRPr lang="en-US" dirty="0"/>
          </a:p>
        </p:txBody>
      </p:sp>
      <p:sp>
        <p:nvSpPr>
          <p:cNvPr id="25602"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28356"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smtClean="0">
                <a:solidFill>
                  <a:schemeClr val="tx1"/>
                </a:solidFill>
                <a:effectLst>
                  <a:outerShdw blurRad="38100" dist="38100" dir="2700000" algn="tl">
                    <a:srgbClr val="000000"/>
                  </a:outerShdw>
                </a:effectLst>
                <a:cs typeface="+mn-cs"/>
              </a:rPr>
              <a:t>Introduction</a:t>
            </a:r>
            <a:endParaRPr lang="en-US" sz="2200" b="1" dirty="0">
              <a:solidFill>
                <a:schemeClr val="tx1"/>
              </a:solidFill>
              <a:effectLst>
                <a:outerShdw blurRad="38100" dist="38100" dir="2700000" algn="tl">
                  <a:srgbClr val="000000"/>
                </a:outerShdw>
              </a:effectLst>
              <a:cs typeface="+mn-cs"/>
            </a:endParaRPr>
          </a:p>
        </p:txBody>
      </p:sp>
      <p:sp>
        <p:nvSpPr>
          <p:cNvPr id="228357"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Testing Criteria</a:t>
            </a:r>
          </a:p>
        </p:txBody>
      </p:sp>
      <p:sp>
        <p:nvSpPr>
          <p:cNvPr id="228358" name="Text Box 6"/>
          <p:cNvSpPr txBox="1">
            <a:spLocks noChangeArrowheads="1"/>
          </p:cNvSpPr>
          <p:nvPr/>
        </p:nvSpPr>
        <p:spPr bwMode="auto">
          <a:xfrm>
            <a:off x="1341333" y="2377441"/>
            <a:ext cx="10722187" cy="1210830"/>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2"/>
                </a:solidFill>
                <a:effectLst>
                  <a:outerShdw blurRad="38100" dist="38100" dir="2700000" algn="tl">
                    <a:srgbClr val="000000"/>
                  </a:outerShdw>
                </a:effectLst>
                <a:cs typeface="+mn-cs"/>
              </a:rPr>
              <a:t>Modern manufacturing procedures dictate that faulty parts be discovered as early in the manufacturing process as possible.  This means that each item must be tested individually before it is required to perform in a sub-assembly, and that each sub-assembly be tested before it is required to perform in an assembly, etc</a:t>
            </a:r>
            <a:r>
              <a:rPr lang="en-US" dirty="0" smtClean="0">
                <a:solidFill>
                  <a:schemeClr val="tx2"/>
                </a:solidFill>
                <a:effectLst>
                  <a:outerShdw blurRad="38100" dist="38100" dir="2700000" algn="tl">
                    <a:srgbClr val="000000"/>
                  </a:outerShdw>
                </a:effectLst>
                <a:cs typeface="+mn-cs"/>
              </a:rPr>
              <a:t>.</a:t>
            </a:r>
            <a:endParaRPr lang="en-US" sz="900" dirty="0">
              <a:solidFill>
                <a:schemeClr val="tx2"/>
              </a:solidFill>
              <a:effectLst>
                <a:outerShdw blurRad="38100" dist="38100" dir="2700000" algn="tl">
                  <a:srgbClr val="000000"/>
                </a:outerShdw>
              </a:effectLst>
              <a:cs typeface="+mn-cs"/>
            </a:endParaRPr>
          </a:p>
        </p:txBody>
      </p:sp>
      <p:sp>
        <p:nvSpPr>
          <p:cNvPr id="9" name="Rectangle 8"/>
          <p:cNvSpPr/>
          <p:nvPr/>
        </p:nvSpPr>
        <p:spPr>
          <a:xfrm>
            <a:off x="1340485" y="3931920"/>
            <a:ext cx="10723880" cy="923330"/>
          </a:xfrm>
          <a:prstGeom prst="rect">
            <a:avLst/>
          </a:prstGeom>
        </p:spPr>
        <p:txBody>
          <a:bodyPr wrap="square">
            <a:spAutoFit/>
          </a:bodyPr>
          <a:lstStyle/>
          <a:p>
            <a:pPr algn="just">
              <a:spcBef>
                <a:spcPts val="669"/>
              </a:spcBef>
              <a:spcAft>
                <a:spcPts val="669"/>
              </a:spcAft>
              <a:defRPr/>
            </a:pPr>
            <a:r>
              <a:rPr lang="en-US" dirty="0" smtClean="0">
                <a:solidFill>
                  <a:schemeClr val="tx1"/>
                </a:solidFill>
                <a:effectLst>
                  <a:outerShdw blurRad="38100" dist="38100" dir="2700000" algn="tl">
                    <a:srgbClr val="000000"/>
                  </a:outerShdw>
                </a:effectLst>
              </a:rPr>
              <a:t>This “building-block” approach requires that test processes be selected and test procedures be generated at the lowest level in the manufacturing process, in order that the highest level of reliability can be obtained at lowest possible cost.  </a:t>
            </a:r>
            <a:endParaRPr lang="en-US" dirty="0">
              <a:solidFill>
                <a:schemeClr val="tx1"/>
              </a:solidFill>
              <a:effectLst>
                <a:outerShdw blurRad="38100" dist="38100" dir="2700000" algn="tl">
                  <a:srgbClr val="000000"/>
                </a:outerShdw>
              </a:effectLst>
            </a:endParaRPr>
          </a:p>
        </p:txBody>
      </p:sp>
      <p:pic>
        <p:nvPicPr>
          <p:cNvPr id="10" name="slide 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795538" y="2377440"/>
            <a:ext cx="406208" cy="304800"/>
          </a:xfrm>
          <a:prstGeom prst="rect">
            <a:avLst/>
          </a:prstGeom>
        </p:spPr>
      </p:pic>
      <p:pic>
        <p:nvPicPr>
          <p:cNvPr id="11" name="slide 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95538" y="4000500"/>
            <a:ext cx="406208" cy="304800"/>
          </a:xfrm>
          <a:prstGeom prst="rect">
            <a:avLst/>
          </a:prstGeom>
        </p:spPr>
      </p:pic>
      <p:pic>
        <p:nvPicPr>
          <p:cNvPr id="12" name="slide 6-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tretch>
            <a:fillRect/>
          </a:stretch>
        </p:blipFill>
        <p:spPr>
          <a:xfrm>
            <a:off x="12795538" y="1828800"/>
            <a:ext cx="406208" cy="304800"/>
          </a:xfrm>
          <a:prstGeom prst="rect">
            <a:avLst/>
          </a:prstGeom>
        </p:spPr>
      </p:pic>
      <p:pic>
        <p:nvPicPr>
          <p:cNvPr id="13"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835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228357">
                                            <p:txEl>
                                              <p:pRg st="0" end="0"/>
                                            </p:txEl>
                                          </p:spTgt>
                                        </p:tgtEl>
                                        <p:attrNameLst>
                                          <p:attrName>style.visibility</p:attrName>
                                        </p:attrNameLst>
                                      </p:cBhvr>
                                      <p:to>
                                        <p:strVal val="visible"/>
                                      </p:to>
                                    </p:set>
                                    <p:animEffect transition="in" filter="fade">
                                      <p:cBhvr>
                                        <p:cTn id="10" dur="2000"/>
                                        <p:tgtEl>
                                          <p:spTgt spid="228357">
                                            <p:txEl>
                                              <p:pRg st="0" end="0"/>
                                            </p:txEl>
                                          </p:spTgt>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345" fill="hold"/>
                                        <p:tgtEl>
                                          <p:spTgt spid="12"/>
                                        </p:tgtEl>
                                      </p:cBhvr>
                                    </p:cmd>
                                  </p:childTnLst>
                                </p:cTn>
                              </p:par>
                            </p:childTnLst>
                          </p:cTn>
                        </p:par>
                        <p:par>
                          <p:cTn id="14" fill="hold">
                            <p:stCondLst>
                              <p:cond delay="4345"/>
                            </p:stCondLst>
                            <p:childTnLst>
                              <p:par>
                                <p:cTn id="15" presetID="10" presetClass="entr" presetSubtype="0" fill="hold" grpId="0" nodeType="afterEffect">
                                  <p:stCondLst>
                                    <p:cond delay="500"/>
                                  </p:stCondLst>
                                  <p:childTnLst>
                                    <p:set>
                                      <p:cBhvr>
                                        <p:cTn id="16" dur="1" fill="hold">
                                          <p:stCondLst>
                                            <p:cond delay="0"/>
                                          </p:stCondLst>
                                        </p:cTn>
                                        <p:tgtEl>
                                          <p:spTgt spid="228358"/>
                                        </p:tgtEl>
                                        <p:attrNameLst>
                                          <p:attrName>style.visibility</p:attrName>
                                        </p:attrNameLst>
                                      </p:cBhvr>
                                      <p:to>
                                        <p:strVal val="visible"/>
                                      </p:to>
                                    </p:set>
                                    <p:animEffect transition="in" filter="fade">
                                      <p:cBhvr>
                                        <p:cTn id="17" dur="2000"/>
                                        <p:tgtEl>
                                          <p:spTgt spid="228358"/>
                                        </p:tgtEl>
                                      </p:cBhvr>
                                    </p:animEffect>
                                  </p:childTnLst>
                                </p:cTn>
                              </p:par>
                            </p:childTnLst>
                          </p:cTn>
                        </p:par>
                        <p:par>
                          <p:cTn id="18" fill="hold">
                            <p:stCondLst>
                              <p:cond delay="6845"/>
                            </p:stCondLst>
                            <p:childTnLst>
                              <p:par>
                                <p:cTn id="19" presetID="1" presetClass="mediacall" presetSubtype="0" fill="hold" nodeType="afterEffect">
                                  <p:stCondLst>
                                    <p:cond delay="500"/>
                                  </p:stCondLst>
                                  <p:childTnLst>
                                    <p:cmd type="call" cmd="playFrom(0.0)">
                                      <p:cBhvr>
                                        <p:cTn id="20" dur="19829" fill="hold"/>
                                        <p:tgtEl>
                                          <p:spTgt spid="10"/>
                                        </p:tgtEl>
                                      </p:cBhvr>
                                    </p:cmd>
                                  </p:childTnLst>
                                </p:cTn>
                              </p:par>
                            </p:childTnLst>
                          </p:cTn>
                        </p:par>
                        <p:par>
                          <p:cTn id="21" fill="hold">
                            <p:stCondLst>
                              <p:cond delay="27174"/>
                            </p:stCondLst>
                            <p:childTnLst>
                              <p:par>
                                <p:cTn id="22" presetID="10" presetClass="entr" presetSubtype="0" fill="hold" grpId="0" nodeType="after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29674"/>
                            </p:stCondLst>
                            <p:childTnLst>
                              <p:par>
                                <p:cTn id="26" presetID="1" presetClass="mediacall" presetSubtype="0" fill="hold" nodeType="afterEffect">
                                  <p:stCondLst>
                                    <p:cond delay="500"/>
                                  </p:stCondLst>
                                  <p:childTnLst>
                                    <p:cmd type="call" cmd="playFrom(0.0)">
                                      <p:cBhvr>
                                        <p:cTn id="27" dur="13420" fill="hold"/>
                                        <p:tgtEl>
                                          <p:spTgt spid="11"/>
                                        </p:tgtEl>
                                      </p:cBhvr>
                                    </p:cmd>
                                  </p:childTnLst>
                                </p:cTn>
                              </p:par>
                            </p:childTnLst>
                          </p:cTn>
                        </p:par>
                        <p:par>
                          <p:cTn id="28" fill="hold">
                            <p:stCondLst>
                              <p:cond delay="43594"/>
                            </p:stCondLst>
                            <p:childTnLst>
                              <p:par>
                                <p:cTn id="29" presetID="1" presetClass="mediacall" presetSubtype="0" fill="hold" nodeType="afterEffect">
                                  <p:stCondLst>
                                    <p:cond delay="5000"/>
                                  </p:stCondLst>
                                  <p:childTnLst>
                                    <p:cmd type="call" cmd="playFrom(0.0)">
                                      <p:cBhvr>
                                        <p:cTn id="30"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4" fill="hold" display="0">
                  <p:stCondLst>
                    <p:cond delay="indefinite"/>
                  </p:stCondLst>
                  <p:endCondLst>
                    <p:cond evt="onStopAudio" delay="0">
                      <p:tgtEl>
                        <p:sldTgt/>
                      </p:tgtEl>
                    </p:cond>
                  </p:endCondLst>
                </p:cTn>
                <p:tgtEl>
                  <p:spTgt spid="13"/>
                </p:tgtEl>
              </p:cMediaNode>
            </p:audio>
          </p:childTnLst>
        </p:cTn>
      </p:par>
    </p:tnLst>
    <p:bldLst>
      <p:bldP spid="228356" grpId="0"/>
      <p:bldP spid="22835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ACC53380-BBFB-400F-8A5A-D30AF64BC28A}" type="slidenum">
              <a:rPr lang="en-US"/>
              <a:pPr>
                <a:defRPr/>
              </a:pPr>
              <a:t>60</a:t>
            </a:fld>
            <a:endParaRPr lang="en-US" dirty="0"/>
          </a:p>
        </p:txBody>
      </p:sp>
      <p:sp>
        <p:nvSpPr>
          <p:cNvPr id="42189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21892" name="Rectangle 4"/>
          <p:cNvSpPr>
            <a:spLocks noChangeArrowheads="1"/>
          </p:cNvSpPr>
          <p:nvPr/>
        </p:nvSpPr>
        <p:spPr bwMode="auto">
          <a:xfrm>
            <a:off x="974898" y="1828801"/>
            <a:ext cx="11455054" cy="379833"/>
          </a:xfrm>
          <a:prstGeom prst="rect">
            <a:avLst/>
          </a:prstGeom>
          <a:noFill/>
          <a:ln w="9525" algn="ctr">
            <a:noFill/>
            <a:miter lim="800000"/>
            <a:headEnd/>
            <a:tailEnd/>
          </a:ln>
          <a:effectLst/>
        </p:spPr>
        <p:txBody>
          <a:bodyPr lIns="101841" tIns="50920" rIns="101841" bIns="50920" anchor="t">
            <a:spAutoFit/>
          </a:bodyPr>
          <a:lstStyle/>
          <a:p>
            <a:pPr>
              <a:defRPr/>
            </a:pPr>
            <a:r>
              <a:rPr lang="en-US" i="1" dirty="0">
                <a:solidFill>
                  <a:schemeClr val="tx1"/>
                </a:solidFill>
                <a:effectLst>
                  <a:outerShdw blurRad="38100" dist="38100" dir="2700000" algn="tl">
                    <a:srgbClr val="000000"/>
                  </a:outerShdw>
                </a:effectLst>
                <a:cs typeface="+mn-cs"/>
              </a:rPr>
              <a:t>Rht 4CH Settings – PINT Export</a:t>
            </a:r>
          </a:p>
        </p:txBody>
      </p:sp>
      <p:sp>
        <p:nvSpPr>
          <p:cNvPr id="421893" name="Text Box 5"/>
          <p:cNvSpPr txBox="1">
            <a:spLocks noChangeArrowheads="1"/>
          </p:cNvSpPr>
          <p:nvPr/>
        </p:nvSpPr>
        <p:spPr bwMode="auto">
          <a:xfrm>
            <a:off x="1341333" y="2377441"/>
            <a:ext cx="10722187" cy="379833"/>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PINT Export Tab allows the selection of the PINT Export directory. </a:t>
            </a:r>
          </a:p>
        </p:txBody>
      </p:sp>
      <p:sp>
        <p:nvSpPr>
          <p:cNvPr id="42189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2189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21900" name="Picture 12" descr="Export"/>
          <p:cNvPicPr>
            <a:picLocks noChangeAspect="1" noChangeArrowheads="1"/>
          </p:cNvPicPr>
          <p:nvPr/>
        </p:nvPicPr>
        <p:blipFill>
          <a:blip r:embed="rId9" cstate="print"/>
          <a:srcRect/>
          <a:stretch>
            <a:fillRect/>
          </a:stretch>
        </p:blipFill>
        <p:spPr bwMode="auto">
          <a:xfrm>
            <a:off x="4727003" y="3314700"/>
            <a:ext cx="3944493" cy="3268055"/>
          </a:xfrm>
          <a:prstGeom prst="rect">
            <a:avLst/>
          </a:prstGeom>
          <a:noFill/>
          <a:ln w="9525">
            <a:noFill/>
            <a:miter lim="800000"/>
            <a:headEnd/>
            <a:tailEnd/>
          </a:ln>
        </p:spPr>
      </p:pic>
      <p:pic>
        <p:nvPicPr>
          <p:cNvPr id="11" name="slide 6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959911"/>
            <a:ext cx="406208" cy="295835"/>
          </a:xfrm>
          <a:prstGeom prst="rect">
            <a:avLst/>
          </a:prstGeom>
          <a:noFill/>
          <a:ln w="9525">
            <a:noFill/>
            <a:miter lim="800000"/>
            <a:headEnd/>
            <a:tailEnd/>
          </a:ln>
        </p:spPr>
      </p:pic>
      <p:pic>
        <p:nvPicPr>
          <p:cNvPr id="12" name="slide 6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sp>
        <p:nvSpPr>
          <p:cNvPr id="13" name="Rectangle 12"/>
          <p:cNvSpPr/>
          <p:nvPr/>
        </p:nvSpPr>
        <p:spPr bwMode="auto">
          <a:xfrm>
            <a:off x="4935538" y="4251350"/>
            <a:ext cx="3532187" cy="1873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2189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21892"/>
                                        </p:tgtEl>
                                        <p:attrNameLst>
                                          <p:attrName>style.visibility</p:attrName>
                                        </p:attrNameLst>
                                      </p:cBhvr>
                                      <p:to>
                                        <p:strVal val="visible"/>
                                      </p:to>
                                    </p:set>
                                    <p:animEffect transition="in" filter="fade">
                                      <p:cBhvr>
                                        <p:cTn id="10" dur="2000"/>
                                        <p:tgtEl>
                                          <p:spTgt spid="42189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84" fill="hold"/>
                                        <p:tgtEl>
                                          <p:spTgt spid="11"/>
                                        </p:tgtEl>
                                      </p:cBhvr>
                                    </p:cmd>
                                  </p:childTnLst>
                                </p:cTn>
                              </p:par>
                            </p:childTnLst>
                          </p:cTn>
                        </p:par>
                        <p:par>
                          <p:cTn id="14" fill="hold">
                            <p:stCondLst>
                              <p:cond delay="3984"/>
                            </p:stCondLst>
                            <p:childTnLst>
                              <p:par>
                                <p:cTn id="15" presetID="10" presetClass="entr" presetSubtype="0" fill="hold" grpId="0" nodeType="afterEffect">
                                  <p:stCondLst>
                                    <p:cond delay="500"/>
                                  </p:stCondLst>
                                  <p:childTnLst>
                                    <p:set>
                                      <p:cBhvr>
                                        <p:cTn id="16" dur="1" fill="hold">
                                          <p:stCondLst>
                                            <p:cond delay="0"/>
                                          </p:stCondLst>
                                        </p:cTn>
                                        <p:tgtEl>
                                          <p:spTgt spid="421893"/>
                                        </p:tgtEl>
                                        <p:attrNameLst>
                                          <p:attrName>style.visibility</p:attrName>
                                        </p:attrNameLst>
                                      </p:cBhvr>
                                      <p:to>
                                        <p:strVal val="visible"/>
                                      </p:to>
                                    </p:set>
                                    <p:animEffect transition="in" filter="fade">
                                      <p:cBhvr>
                                        <p:cTn id="17" dur="2000"/>
                                        <p:tgtEl>
                                          <p:spTgt spid="421893"/>
                                        </p:tgtEl>
                                      </p:cBhvr>
                                    </p:animEffect>
                                  </p:childTnLst>
                                </p:cTn>
                              </p:par>
                              <p:par>
                                <p:cTn id="18" presetID="10" presetClass="entr" presetSubtype="0" fill="hold" nodeType="withEffect">
                                  <p:stCondLst>
                                    <p:cond delay="500"/>
                                  </p:stCondLst>
                                  <p:childTnLst>
                                    <p:set>
                                      <p:cBhvr>
                                        <p:cTn id="19" dur="1" fill="hold">
                                          <p:stCondLst>
                                            <p:cond delay="0"/>
                                          </p:stCondLst>
                                        </p:cTn>
                                        <p:tgtEl>
                                          <p:spTgt spid="421900"/>
                                        </p:tgtEl>
                                        <p:attrNameLst>
                                          <p:attrName>style.visibility</p:attrName>
                                        </p:attrNameLst>
                                      </p:cBhvr>
                                      <p:to>
                                        <p:strVal val="visible"/>
                                      </p:to>
                                    </p:set>
                                    <p:animEffect transition="in" filter="fade">
                                      <p:cBhvr>
                                        <p:cTn id="20" dur="2000"/>
                                        <p:tgtEl>
                                          <p:spTgt spid="421900"/>
                                        </p:tgtEl>
                                      </p:cBhvr>
                                    </p:animEffect>
                                  </p:childTnLst>
                                </p:cTn>
                              </p:par>
                            </p:childTnLst>
                          </p:cTn>
                        </p:par>
                        <p:par>
                          <p:cTn id="21" fill="hold">
                            <p:stCondLst>
                              <p:cond delay="6484"/>
                            </p:stCondLst>
                            <p:childTnLst>
                              <p:par>
                                <p:cTn id="22" presetID="1" presetClass="mediacall" presetSubtype="0" fill="hold" nodeType="afterEffect">
                                  <p:stCondLst>
                                    <p:cond delay="500"/>
                                  </p:stCondLst>
                                  <p:childTnLst>
                                    <p:cmd type="call" cmd="playFrom(0.0)">
                                      <p:cBhvr>
                                        <p:cTn id="23" dur="4735" fill="hold"/>
                                        <p:tgtEl>
                                          <p:spTgt spid="12"/>
                                        </p:tgtEl>
                                      </p:cBhvr>
                                    </p:cmd>
                                  </p:childTnLst>
                                </p:cTn>
                              </p:par>
                              <p:par>
                                <p:cTn id="24" presetID="10" presetClass="entr" presetSubtype="0" repeatCount="4000" fill="hold" grpId="0" nodeType="withEffect">
                                  <p:stCondLst>
                                    <p:cond delay="2029"/>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subTnLst>
                                    <p:set>
                                      <p:cBhvr override="childStyle">
                                        <p:cTn dur="1" fill="hold" display="0" masterRel="sameClick" afterEffect="1">
                                          <p:stCondLst>
                                            <p:cond evt="end" delay="0">
                                              <p:tn val="24"/>
                                            </p:cond>
                                          </p:stCondLst>
                                        </p:cTn>
                                        <p:tgtEl>
                                          <p:spTgt spid="13"/>
                                        </p:tgtEl>
                                        <p:attrNameLst>
                                          <p:attrName>style.visibility</p:attrName>
                                        </p:attrNameLst>
                                      </p:cBhvr>
                                      <p:to>
                                        <p:strVal val="hidden"/>
                                      </p:to>
                                    </p:set>
                                  </p:subTnLst>
                                </p:cTn>
                              </p:par>
                            </p:childTnLst>
                          </p:cTn>
                        </p:par>
                        <p:par>
                          <p:cTn id="27" fill="hold">
                            <p:stCondLst>
                              <p:cond delay="12513"/>
                            </p:stCondLst>
                            <p:childTnLst>
                              <p:par>
                                <p:cTn id="28" presetID="1" presetClass="mediacall" presetSubtype="0" fill="hold" nodeType="afterEffect">
                                  <p:stCondLst>
                                    <p:cond delay="5000"/>
                                  </p:stCondLst>
                                  <p:childTnLst>
                                    <p:cmd type="call" cmd="playFrom(0.0)">
                                      <p:cBhvr>
                                        <p:cTn id="29"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2" fill="hold" display="0">
                  <p:stCondLst>
                    <p:cond delay="indefinite"/>
                  </p:stCondLst>
                  <p:endCondLst>
                    <p:cond evt="onStopAudio" delay="0">
                      <p:tgtEl>
                        <p:sldTgt/>
                      </p:tgtEl>
                    </p:cond>
                  </p:endCondLst>
                </p:cTn>
                <p:tgtEl>
                  <p:spTgt spid="14"/>
                </p:tgtEl>
              </p:cMediaNode>
            </p:audio>
          </p:childTnLst>
        </p:cTn>
      </p:par>
    </p:tnLst>
    <p:bldLst>
      <p:bldP spid="421891" grpId="0"/>
      <p:bldP spid="421892" grpId="0"/>
      <p:bldP spid="421893" grpId="0"/>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79C27211-2310-465F-9083-0852BC5804D3}" type="slidenum">
              <a:rPr lang="en-US"/>
              <a:pPr>
                <a:defRPr/>
              </a:pPr>
              <a:t>61</a:t>
            </a:fld>
            <a:endParaRPr lang="en-US" dirty="0"/>
          </a:p>
        </p:txBody>
      </p:sp>
      <p:sp>
        <p:nvSpPr>
          <p:cNvPr id="42905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2393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23940" name="Rectangle 4"/>
          <p:cNvSpPr>
            <a:spLocks noChangeArrowheads="1"/>
          </p:cNvSpPr>
          <p:nvPr/>
        </p:nvSpPr>
        <p:spPr bwMode="auto">
          <a:xfrm>
            <a:off x="974898" y="1828799"/>
            <a:ext cx="11455054" cy="379833"/>
          </a:xfrm>
          <a:prstGeom prst="rect">
            <a:avLst/>
          </a:prstGeom>
          <a:noFill/>
          <a:ln w="9525" algn="ctr">
            <a:noFill/>
            <a:miter lim="800000"/>
            <a:headEnd/>
            <a:tailEnd/>
          </a:ln>
          <a:effectLst/>
        </p:spPr>
        <p:txBody>
          <a:bodyPr lIns="101841" tIns="50920" rIns="101841" bIns="50920" anchor="t">
            <a:spAutoFit/>
          </a:bodyPr>
          <a:lstStyle/>
          <a:p>
            <a:pPr>
              <a:defRPr/>
            </a:pPr>
            <a:r>
              <a:rPr lang="en-US" i="1" dirty="0">
                <a:solidFill>
                  <a:schemeClr val="tx1"/>
                </a:solidFill>
                <a:effectLst>
                  <a:outerShdw blurRad="38100" dist="38100" dir="2700000" algn="tl">
                    <a:srgbClr val="000000"/>
                  </a:outerShdw>
                </a:effectLst>
                <a:cs typeface="+mn-cs"/>
              </a:rPr>
              <a:t>Rht 4CH Settings – QM</a:t>
            </a:r>
          </a:p>
        </p:txBody>
      </p:sp>
      <p:sp>
        <p:nvSpPr>
          <p:cNvPr id="423941"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QM Tab allows the user to select the unit (mm or inch) including the number of decimal places to be displayed. </a:t>
            </a:r>
          </a:p>
        </p:txBody>
      </p:sp>
      <p:sp>
        <p:nvSpPr>
          <p:cNvPr id="42394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2394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23948" name="Picture 12" descr="QM"/>
          <p:cNvPicPr>
            <a:picLocks noChangeAspect="1" noChangeArrowheads="1"/>
          </p:cNvPicPr>
          <p:nvPr/>
        </p:nvPicPr>
        <p:blipFill>
          <a:blip r:embed="rId9" cstate="print"/>
          <a:srcRect/>
          <a:stretch>
            <a:fillRect/>
          </a:stretch>
        </p:blipFill>
        <p:spPr bwMode="auto">
          <a:xfrm>
            <a:off x="4730178" y="3319272"/>
            <a:ext cx="3944493" cy="3268055"/>
          </a:xfrm>
          <a:prstGeom prst="rect">
            <a:avLst/>
          </a:prstGeom>
          <a:noFill/>
          <a:ln w="9525">
            <a:noFill/>
            <a:miter lim="800000"/>
            <a:headEnd/>
            <a:tailEnd/>
          </a:ln>
        </p:spPr>
      </p:pic>
      <p:pic>
        <p:nvPicPr>
          <p:cNvPr id="11" name="slide 6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878965"/>
            <a:ext cx="406208" cy="295835"/>
          </a:xfrm>
          <a:prstGeom prst="rect">
            <a:avLst/>
          </a:prstGeom>
          <a:noFill/>
          <a:ln w="9525">
            <a:noFill/>
            <a:miter lim="800000"/>
            <a:headEnd/>
            <a:tailEnd/>
          </a:ln>
        </p:spPr>
      </p:pic>
      <p:pic>
        <p:nvPicPr>
          <p:cNvPr id="12" name="slide 6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sp>
        <p:nvSpPr>
          <p:cNvPr id="13" name="Rectangle 12"/>
          <p:cNvSpPr/>
          <p:nvPr/>
        </p:nvSpPr>
        <p:spPr bwMode="auto">
          <a:xfrm>
            <a:off x="4924424" y="3981055"/>
            <a:ext cx="2033589" cy="49924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2393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423940"/>
                                        </p:tgtEl>
                                        <p:attrNameLst>
                                          <p:attrName>style.visibility</p:attrName>
                                        </p:attrNameLst>
                                      </p:cBhvr>
                                      <p:to>
                                        <p:strVal val="visible"/>
                                      </p:to>
                                    </p:set>
                                    <p:animEffect transition="in" filter="fade">
                                      <p:cBhvr>
                                        <p:cTn id="10" dur="2000"/>
                                        <p:tgtEl>
                                          <p:spTgt spid="423940"/>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067" fill="hold"/>
                                        <p:tgtEl>
                                          <p:spTgt spid="11"/>
                                        </p:tgtEl>
                                      </p:cBhvr>
                                    </p:cmd>
                                  </p:childTnLst>
                                </p:cTn>
                              </p:par>
                            </p:childTnLst>
                          </p:cTn>
                        </p:par>
                        <p:par>
                          <p:cTn id="14" fill="hold">
                            <p:stCondLst>
                              <p:cond delay="4067"/>
                            </p:stCondLst>
                            <p:childTnLst>
                              <p:par>
                                <p:cTn id="15" presetID="10" presetClass="entr" presetSubtype="0" fill="hold" grpId="0" nodeType="afterEffect">
                                  <p:stCondLst>
                                    <p:cond delay="0"/>
                                  </p:stCondLst>
                                  <p:childTnLst>
                                    <p:set>
                                      <p:cBhvr>
                                        <p:cTn id="16" dur="1" fill="hold">
                                          <p:stCondLst>
                                            <p:cond delay="0"/>
                                          </p:stCondLst>
                                        </p:cTn>
                                        <p:tgtEl>
                                          <p:spTgt spid="423941"/>
                                        </p:tgtEl>
                                        <p:attrNameLst>
                                          <p:attrName>style.visibility</p:attrName>
                                        </p:attrNameLst>
                                      </p:cBhvr>
                                      <p:to>
                                        <p:strVal val="visible"/>
                                      </p:to>
                                    </p:set>
                                    <p:animEffect transition="in" filter="fade">
                                      <p:cBhvr>
                                        <p:cTn id="17" dur="2000"/>
                                        <p:tgtEl>
                                          <p:spTgt spid="423941"/>
                                        </p:tgtEl>
                                      </p:cBhvr>
                                    </p:animEffect>
                                  </p:childTnLst>
                                </p:cTn>
                              </p:par>
                              <p:par>
                                <p:cTn id="18" presetID="10" presetClass="entr" presetSubtype="0" fill="hold" nodeType="withEffect">
                                  <p:stCondLst>
                                    <p:cond delay="0"/>
                                  </p:stCondLst>
                                  <p:childTnLst>
                                    <p:set>
                                      <p:cBhvr>
                                        <p:cTn id="19" dur="1" fill="hold">
                                          <p:stCondLst>
                                            <p:cond delay="0"/>
                                          </p:stCondLst>
                                        </p:cTn>
                                        <p:tgtEl>
                                          <p:spTgt spid="423948"/>
                                        </p:tgtEl>
                                        <p:attrNameLst>
                                          <p:attrName>style.visibility</p:attrName>
                                        </p:attrNameLst>
                                      </p:cBhvr>
                                      <p:to>
                                        <p:strVal val="visible"/>
                                      </p:to>
                                    </p:set>
                                    <p:animEffect transition="in" filter="fade">
                                      <p:cBhvr>
                                        <p:cTn id="20" dur="2000"/>
                                        <p:tgtEl>
                                          <p:spTgt spid="423948"/>
                                        </p:tgtEl>
                                      </p:cBhvr>
                                    </p:animEffect>
                                  </p:childTnLst>
                                </p:cTn>
                              </p:par>
                            </p:childTnLst>
                          </p:cTn>
                        </p:par>
                        <p:par>
                          <p:cTn id="21" fill="hold">
                            <p:stCondLst>
                              <p:cond delay="6067"/>
                            </p:stCondLst>
                            <p:childTnLst>
                              <p:par>
                                <p:cTn id="22" presetID="1" presetClass="mediacall" presetSubtype="0" fill="hold" nodeType="afterEffect">
                                  <p:stCondLst>
                                    <p:cond delay="500"/>
                                  </p:stCondLst>
                                  <p:childTnLst>
                                    <p:cmd type="call" cmd="playFrom(0.0)">
                                      <p:cBhvr>
                                        <p:cTn id="23" dur="8033" fill="hold"/>
                                        <p:tgtEl>
                                          <p:spTgt spid="12"/>
                                        </p:tgtEl>
                                      </p:cBhvr>
                                    </p:cmd>
                                  </p:childTnLst>
                                </p:cTn>
                              </p:par>
                              <p:par>
                                <p:cTn id="24" presetID="10" presetClass="entr" presetSubtype="0" repeatCount="5000" fill="hold" grpId="0" nodeType="withEffect">
                                  <p:stCondLst>
                                    <p:cond delay="2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subTnLst>
                                    <p:set>
                                      <p:cBhvr override="childStyle">
                                        <p:cTn dur="1" fill="hold" display="0" masterRel="sameClick" afterEffect="1">
                                          <p:stCondLst>
                                            <p:cond evt="end" delay="0">
                                              <p:tn val="24"/>
                                            </p:cond>
                                          </p:stCondLst>
                                        </p:cTn>
                                        <p:tgtEl>
                                          <p:spTgt spid="13"/>
                                        </p:tgtEl>
                                        <p:attrNameLst>
                                          <p:attrName>style.visibility</p:attrName>
                                        </p:attrNameLst>
                                      </p:cBhvr>
                                      <p:to>
                                        <p:strVal val="hidden"/>
                                      </p:to>
                                    </p:set>
                                  </p:subTnLst>
                                </p:cTn>
                              </p:par>
                            </p:childTnLst>
                          </p:cTn>
                        </p:par>
                        <p:par>
                          <p:cTn id="27" fill="hold">
                            <p:stCondLst>
                              <p:cond delay="14600"/>
                            </p:stCondLst>
                            <p:childTnLst>
                              <p:par>
                                <p:cTn id="28" presetID="1" presetClass="mediacall" presetSubtype="0" fill="hold" nodeType="afterEffect">
                                  <p:stCondLst>
                                    <p:cond delay="5000"/>
                                  </p:stCondLst>
                                  <p:childTnLst>
                                    <p:cmd type="call" cmd="playFrom(0.0)">
                                      <p:cBhvr>
                                        <p:cTn id="29"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2" fill="hold" display="0">
                  <p:stCondLst>
                    <p:cond delay="indefinite"/>
                  </p:stCondLst>
                  <p:endCondLst>
                    <p:cond evt="onStopAudio" delay="0">
                      <p:tgtEl>
                        <p:sldTgt/>
                      </p:tgtEl>
                    </p:cond>
                  </p:endCondLst>
                </p:cTn>
                <p:tgtEl>
                  <p:spTgt spid="14"/>
                </p:tgtEl>
              </p:cMediaNode>
            </p:audio>
          </p:childTnLst>
        </p:cTn>
      </p:par>
    </p:tnLst>
    <p:bldLst>
      <p:bldP spid="423939" grpId="0"/>
      <p:bldP spid="423940" grpId="0"/>
      <p:bldP spid="423941"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5EC33430-2F96-4DF3-A8F7-6D2D3A368122}" type="slidenum">
              <a:rPr lang="en-US"/>
              <a:pPr>
                <a:defRPr/>
              </a:pPr>
              <a:t>62</a:t>
            </a:fld>
            <a:endParaRPr lang="en-US" dirty="0"/>
          </a:p>
        </p:txBody>
      </p:sp>
      <p:sp>
        <p:nvSpPr>
          <p:cNvPr id="43110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2598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25988" name="Rectangle 4"/>
          <p:cNvSpPr>
            <a:spLocks noChangeArrowheads="1"/>
          </p:cNvSpPr>
          <p:nvPr/>
        </p:nvSpPr>
        <p:spPr bwMode="auto">
          <a:xfrm>
            <a:off x="974898" y="1828799"/>
            <a:ext cx="11455054" cy="379833"/>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Rht 4CH Settings – About</a:t>
            </a:r>
          </a:p>
        </p:txBody>
      </p:sp>
      <p:sp>
        <p:nvSpPr>
          <p:cNvPr id="425989"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About Tab depicts the current revision of the individual software components installed on the inspection system. </a:t>
            </a:r>
          </a:p>
        </p:txBody>
      </p:sp>
      <p:sp>
        <p:nvSpPr>
          <p:cNvPr id="42599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2599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25996" name="Picture 12" descr="About"/>
          <p:cNvPicPr>
            <a:picLocks noChangeAspect="1" noChangeArrowheads="1"/>
          </p:cNvPicPr>
          <p:nvPr/>
        </p:nvPicPr>
        <p:blipFill>
          <a:blip r:embed="rId9" cstate="print"/>
          <a:srcRect/>
          <a:stretch>
            <a:fillRect/>
          </a:stretch>
        </p:blipFill>
        <p:spPr bwMode="auto">
          <a:xfrm>
            <a:off x="4730178" y="3314700"/>
            <a:ext cx="3944493" cy="3268055"/>
          </a:xfrm>
          <a:prstGeom prst="rect">
            <a:avLst/>
          </a:prstGeom>
          <a:noFill/>
          <a:ln w="9525">
            <a:noFill/>
            <a:miter lim="800000"/>
            <a:headEnd/>
            <a:tailEnd/>
          </a:ln>
        </p:spPr>
      </p:pic>
      <p:pic>
        <p:nvPicPr>
          <p:cNvPr id="11" name="slide 6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959911"/>
            <a:ext cx="406208" cy="295835"/>
          </a:xfrm>
          <a:prstGeom prst="rect">
            <a:avLst/>
          </a:prstGeom>
          <a:noFill/>
          <a:ln w="9525">
            <a:noFill/>
            <a:miter lim="800000"/>
            <a:headEnd/>
            <a:tailEnd/>
          </a:ln>
        </p:spPr>
      </p:pic>
      <p:pic>
        <p:nvPicPr>
          <p:cNvPr id="12" name="slide 6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403664"/>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2598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25988"/>
                                        </p:tgtEl>
                                        <p:attrNameLst>
                                          <p:attrName>style.visibility</p:attrName>
                                        </p:attrNameLst>
                                      </p:cBhvr>
                                      <p:to>
                                        <p:strVal val="visible"/>
                                      </p:to>
                                    </p:set>
                                    <p:animEffect transition="in" filter="fade">
                                      <p:cBhvr>
                                        <p:cTn id="10" dur="2000"/>
                                        <p:tgtEl>
                                          <p:spTgt spid="42598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974" fill="hold"/>
                                        <p:tgtEl>
                                          <p:spTgt spid="11"/>
                                        </p:tgtEl>
                                      </p:cBhvr>
                                    </p:cmd>
                                  </p:childTnLst>
                                </p:cTn>
                              </p:par>
                            </p:childTnLst>
                          </p:cTn>
                        </p:par>
                        <p:par>
                          <p:cTn id="14" fill="hold">
                            <p:stCondLst>
                              <p:cond delay="3474"/>
                            </p:stCondLst>
                            <p:childTnLst>
                              <p:par>
                                <p:cTn id="15" presetID="10" presetClass="entr" presetSubtype="0" fill="hold" grpId="0" nodeType="afterEffect">
                                  <p:stCondLst>
                                    <p:cond delay="500"/>
                                  </p:stCondLst>
                                  <p:childTnLst>
                                    <p:set>
                                      <p:cBhvr>
                                        <p:cTn id="16" dur="1" fill="hold">
                                          <p:stCondLst>
                                            <p:cond delay="0"/>
                                          </p:stCondLst>
                                        </p:cTn>
                                        <p:tgtEl>
                                          <p:spTgt spid="425989"/>
                                        </p:tgtEl>
                                        <p:attrNameLst>
                                          <p:attrName>style.visibility</p:attrName>
                                        </p:attrNameLst>
                                      </p:cBhvr>
                                      <p:to>
                                        <p:strVal val="visible"/>
                                      </p:to>
                                    </p:set>
                                    <p:animEffect transition="in" filter="fade">
                                      <p:cBhvr>
                                        <p:cTn id="17" dur="2000"/>
                                        <p:tgtEl>
                                          <p:spTgt spid="425989"/>
                                        </p:tgtEl>
                                      </p:cBhvr>
                                    </p:animEffect>
                                  </p:childTnLst>
                                </p:cTn>
                              </p:par>
                              <p:par>
                                <p:cTn id="18" presetID="10" presetClass="entr" presetSubtype="0" fill="hold" nodeType="withEffect">
                                  <p:stCondLst>
                                    <p:cond delay="500"/>
                                  </p:stCondLst>
                                  <p:childTnLst>
                                    <p:set>
                                      <p:cBhvr>
                                        <p:cTn id="19" dur="1" fill="hold">
                                          <p:stCondLst>
                                            <p:cond delay="0"/>
                                          </p:stCondLst>
                                        </p:cTn>
                                        <p:tgtEl>
                                          <p:spTgt spid="425996"/>
                                        </p:tgtEl>
                                        <p:attrNameLst>
                                          <p:attrName>style.visibility</p:attrName>
                                        </p:attrNameLst>
                                      </p:cBhvr>
                                      <p:to>
                                        <p:strVal val="visible"/>
                                      </p:to>
                                    </p:set>
                                    <p:animEffect transition="in" filter="fade">
                                      <p:cBhvr>
                                        <p:cTn id="20" dur="2000"/>
                                        <p:tgtEl>
                                          <p:spTgt spid="425996"/>
                                        </p:tgtEl>
                                      </p:cBhvr>
                                    </p:animEffect>
                                  </p:childTnLst>
                                </p:cTn>
                              </p:par>
                            </p:childTnLst>
                          </p:cTn>
                        </p:par>
                        <p:par>
                          <p:cTn id="21" fill="hold">
                            <p:stCondLst>
                              <p:cond delay="5974"/>
                            </p:stCondLst>
                            <p:childTnLst>
                              <p:par>
                                <p:cTn id="22" presetID="1" presetClass="mediacall" presetSubtype="0" fill="hold" nodeType="afterEffect">
                                  <p:stCondLst>
                                    <p:cond delay="500"/>
                                  </p:stCondLst>
                                  <p:childTnLst>
                                    <p:cmd type="call" cmd="playFrom(0.0)">
                                      <p:cBhvr>
                                        <p:cTn id="23" dur="4967" fill="hold"/>
                                        <p:tgtEl>
                                          <p:spTgt spid="12"/>
                                        </p:tgtEl>
                                      </p:cBhvr>
                                    </p:cmd>
                                  </p:childTnLst>
                                </p:cTn>
                              </p:par>
                            </p:childTnLst>
                          </p:cTn>
                        </p:par>
                        <p:par>
                          <p:cTn id="24" fill="hold">
                            <p:stCondLst>
                              <p:cond delay="11441"/>
                            </p:stCondLst>
                            <p:childTnLst>
                              <p:par>
                                <p:cTn id="25" presetID="1" presetClass="mediacall" presetSubtype="0" fill="hold" nodeType="afterEffect">
                                  <p:stCondLst>
                                    <p:cond delay="5000"/>
                                  </p:stCondLst>
                                  <p:childTnLst>
                                    <p:cmd type="call" cmd="playFrom(0.0)">
                                      <p:cBhvr>
                                        <p:cTn id="26"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29" fill="hold" display="0">
                  <p:stCondLst>
                    <p:cond delay="indefinite"/>
                  </p:stCondLst>
                  <p:endCondLst>
                    <p:cond evt="onStopAudio" delay="0">
                      <p:tgtEl>
                        <p:sldTgt/>
                      </p:tgtEl>
                    </p:cond>
                  </p:endCondLst>
                </p:cTn>
                <p:tgtEl>
                  <p:spTgt spid="13"/>
                </p:tgtEl>
              </p:cMediaNode>
            </p:audio>
          </p:childTnLst>
        </p:cTn>
      </p:par>
    </p:tnLst>
    <p:bldLst>
      <p:bldP spid="425987" grpId="0"/>
      <p:bldP spid="425988" grpId="0"/>
      <p:bldP spid="42598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0"/>
          </p:nvPr>
        </p:nvSpPr>
        <p:spPr/>
        <p:txBody>
          <a:bodyPr/>
          <a:lstStyle/>
          <a:p>
            <a:pPr>
              <a:defRPr/>
            </a:pPr>
            <a:fld id="{065BD73D-9EC6-4F10-A0F7-C67D5596A747}" type="slidenum">
              <a:rPr lang="en-US"/>
              <a:pPr>
                <a:defRPr/>
              </a:pPr>
              <a:t>63</a:t>
            </a:fld>
            <a:endParaRPr lang="en-US" dirty="0"/>
          </a:p>
        </p:txBody>
      </p:sp>
      <p:sp>
        <p:nvSpPr>
          <p:cNvPr id="43315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3827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3827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a:t>
            </a:r>
            <a:endParaRPr lang="en-US" sz="2200" i="1" dirty="0">
              <a:solidFill>
                <a:schemeClr val="tx1"/>
              </a:solidFill>
              <a:effectLst>
                <a:outerShdw blurRad="38100" dist="38100" dir="2700000" algn="tl">
                  <a:srgbClr val="000000"/>
                </a:outerShdw>
              </a:effectLst>
              <a:cs typeface="+mn-cs"/>
            </a:endParaRPr>
          </a:p>
        </p:txBody>
      </p:sp>
      <p:sp>
        <p:nvSpPr>
          <p:cNvPr id="438277" name="Text Box 5"/>
          <p:cNvSpPr txBox="1">
            <a:spLocks noChangeArrowheads="1"/>
          </p:cNvSpPr>
          <p:nvPr/>
        </p:nvSpPr>
        <p:spPr bwMode="auto">
          <a:xfrm>
            <a:off x="1341333" y="2377441"/>
            <a:ext cx="10722187" cy="1667365"/>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PINT export program allows viewing, editing, exporting and removing of previously stored test data.  In addition, the program can be used to reorganize, preview and print test reports that were previously recorded.</a:t>
            </a: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program is accessed by double-clicking the PINT Export icon on the screen or the Start Menu, Rht 4CH PINT Export shortcut.</a:t>
            </a:r>
          </a:p>
        </p:txBody>
      </p:sp>
      <p:sp>
        <p:nvSpPr>
          <p:cNvPr id="43827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3827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grpSp>
        <p:nvGrpSpPr>
          <p:cNvPr id="2" name="Group 1"/>
          <p:cNvGrpSpPr/>
          <p:nvPr/>
        </p:nvGrpSpPr>
        <p:grpSpPr>
          <a:xfrm>
            <a:off x="6156766" y="5231047"/>
            <a:ext cx="1090676" cy="669933"/>
            <a:chOff x="5955598" y="5231047"/>
            <a:chExt cx="1090676" cy="669933"/>
          </a:xfrm>
        </p:grpSpPr>
        <p:pic>
          <p:nvPicPr>
            <p:cNvPr id="433165" name="Picture 9" descr="PINT Export"/>
            <p:cNvPicPr>
              <a:picLocks noChangeAspect="1" noChangeArrowheads="1"/>
            </p:cNvPicPr>
            <p:nvPr/>
          </p:nvPicPr>
          <p:blipFill>
            <a:blip r:embed="rId11" cstate="print"/>
            <a:srcRect/>
            <a:stretch>
              <a:fillRect/>
            </a:stretch>
          </p:blipFill>
          <p:spPr bwMode="auto">
            <a:xfrm>
              <a:off x="6299768" y="5231047"/>
              <a:ext cx="402336" cy="401262"/>
            </a:xfrm>
            <a:prstGeom prst="rect">
              <a:avLst/>
            </a:prstGeom>
            <a:noFill/>
            <a:ln w="9525">
              <a:noFill/>
              <a:miter lim="800000"/>
              <a:headEnd/>
              <a:tailEnd/>
            </a:ln>
          </p:spPr>
        </p:pic>
        <p:sp>
          <p:nvSpPr>
            <p:cNvPr id="438282" name="Text Box 10"/>
            <p:cNvSpPr txBox="1">
              <a:spLocks noChangeArrowheads="1"/>
            </p:cNvSpPr>
            <p:nvPr/>
          </p:nvSpPr>
          <p:spPr bwMode="auto">
            <a:xfrm>
              <a:off x="5955598" y="5607884"/>
              <a:ext cx="1090676" cy="293096"/>
            </a:xfrm>
            <a:prstGeom prst="rect">
              <a:avLst/>
            </a:prstGeom>
            <a:noFill/>
            <a:ln w="9525" algn="ctr">
              <a:noFill/>
              <a:miter lim="800000"/>
              <a:headEnd/>
              <a:tailEnd/>
            </a:ln>
            <a:effectLst/>
          </p:spPr>
          <p:txBody>
            <a:bodyPr wrap="none">
              <a:spAutoFit/>
            </a:bodyPr>
            <a:lstStyle/>
            <a:p>
              <a:pPr eaLnBrk="0" hangingPunct="0">
                <a:defRPr/>
              </a:pPr>
              <a:r>
                <a:rPr lang="en-US" sz="1300" dirty="0">
                  <a:effectLst>
                    <a:outerShdw blurRad="38100" dist="38100" dir="2700000" algn="tl">
                      <a:srgbClr val="000000"/>
                    </a:outerShdw>
                  </a:effectLst>
                  <a:cs typeface="+mn-cs"/>
                </a:rPr>
                <a:t>PINT Export</a:t>
              </a:r>
            </a:p>
          </p:txBody>
        </p:sp>
      </p:grpSp>
      <p:pic>
        <p:nvPicPr>
          <p:cNvPr id="12" name="slide 6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643212" y="1878965"/>
            <a:ext cx="406208" cy="295835"/>
          </a:xfrm>
          <a:prstGeom prst="rect">
            <a:avLst/>
          </a:prstGeom>
          <a:noFill/>
          <a:ln w="9525">
            <a:noFill/>
            <a:miter lim="800000"/>
            <a:headEnd/>
            <a:tailEnd/>
          </a:ln>
        </p:spPr>
      </p:pic>
      <p:pic>
        <p:nvPicPr>
          <p:cNvPr id="15" name="slide 63-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rcRect/>
          <a:stretch>
            <a:fillRect/>
          </a:stretch>
        </p:blipFill>
        <p:spPr bwMode="auto">
          <a:xfrm>
            <a:off x="12643212" y="2551582"/>
            <a:ext cx="406208" cy="295835"/>
          </a:xfrm>
          <a:prstGeom prst="rect">
            <a:avLst/>
          </a:prstGeom>
          <a:noFill/>
          <a:ln w="9525">
            <a:noFill/>
            <a:miter lim="800000"/>
            <a:headEnd/>
            <a:tailEnd/>
          </a:ln>
        </p:spPr>
      </p:pic>
      <p:pic>
        <p:nvPicPr>
          <p:cNvPr id="16" name="slide 63-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srcRect/>
          <a:stretch>
            <a:fillRect/>
          </a:stretch>
        </p:blipFill>
        <p:spPr bwMode="auto">
          <a:xfrm>
            <a:off x="12643212" y="3660963"/>
            <a:ext cx="406208" cy="295835"/>
          </a:xfrm>
          <a:prstGeom prst="rect">
            <a:avLst/>
          </a:prstGeom>
          <a:noFill/>
          <a:ln w="9525">
            <a:noFill/>
            <a:miter lim="800000"/>
            <a:headEnd/>
            <a:tailEnd/>
          </a:ln>
        </p:spPr>
      </p:pic>
      <p:pic>
        <p:nvPicPr>
          <p:cNvPr id="17"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3827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38276"/>
                                        </p:tgtEl>
                                        <p:attrNameLst>
                                          <p:attrName>style.visibility</p:attrName>
                                        </p:attrNameLst>
                                      </p:cBhvr>
                                      <p:to>
                                        <p:strVal val="visible"/>
                                      </p:to>
                                    </p:set>
                                    <p:animEffect transition="in" filter="fade">
                                      <p:cBhvr>
                                        <p:cTn id="10" dur="2000"/>
                                        <p:tgtEl>
                                          <p:spTgt spid="43827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624" fill="hold"/>
                                        <p:tgtEl>
                                          <p:spTgt spid="12"/>
                                        </p:tgtEl>
                                      </p:cBhvr>
                                    </p:cmd>
                                  </p:childTnLst>
                                </p:cTn>
                              </p:par>
                            </p:childTnLst>
                          </p:cTn>
                        </p:par>
                        <p:par>
                          <p:cTn id="14" fill="hold">
                            <p:stCondLst>
                              <p:cond delay="4124"/>
                            </p:stCondLst>
                            <p:childTnLst>
                              <p:par>
                                <p:cTn id="15" presetID="10" presetClass="entr" presetSubtype="0" fill="hold" nodeType="afterEffect">
                                  <p:stCondLst>
                                    <p:cond delay="0"/>
                                  </p:stCondLst>
                                  <p:childTnLst>
                                    <p:set>
                                      <p:cBhvr>
                                        <p:cTn id="16" dur="1" fill="hold">
                                          <p:stCondLst>
                                            <p:cond delay="0"/>
                                          </p:stCondLst>
                                        </p:cTn>
                                        <p:tgtEl>
                                          <p:spTgt spid="438277">
                                            <p:txEl>
                                              <p:pRg st="0" end="0"/>
                                            </p:txEl>
                                          </p:spTgt>
                                        </p:tgtEl>
                                        <p:attrNameLst>
                                          <p:attrName>style.visibility</p:attrName>
                                        </p:attrNameLst>
                                      </p:cBhvr>
                                      <p:to>
                                        <p:strVal val="visible"/>
                                      </p:to>
                                    </p:set>
                                    <p:animEffect transition="in" filter="fade">
                                      <p:cBhvr>
                                        <p:cTn id="17" dur="2000"/>
                                        <p:tgtEl>
                                          <p:spTgt spid="438277">
                                            <p:txEl>
                                              <p:pRg st="0" end="0"/>
                                            </p:txEl>
                                          </p:spTgt>
                                        </p:tgtEl>
                                      </p:cBhvr>
                                    </p:animEffect>
                                  </p:childTnLst>
                                </p:cTn>
                              </p:par>
                            </p:childTnLst>
                          </p:cTn>
                        </p:par>
                        <p:par>
                          <p:cTn id="18" fill="hold">
                            <p:stCondLst>
                              <p:cond delay="6124"/>
                            </p:stCondLst>
                            <p:childTnLst>
                              <p:par>
                                <p:cTn id="19" presetID="1" presetClass="mediacall" presetSubtype="0" fill="hold" nodeType="afterEffect">
                                  <p:stCondLst>
                                    <p:cond delay="500"/>
                                  </p:stCondLst>
                                  <p:childTnLst>
                                    <p:cmd type="call" cmd="playFrom(0.0)">
                                      <p:cBhvr>
                                        <p:cTn id="20" dur="13234" fill="hold"/>
                                        <p:tgtEl>
                                          <p:spTgt spid="15"/>
                                        </p:tgtEl>
                                      </p:cBhvr>
                                    </p:cmd>
                                  </p:childTnLst>
                                </p:cTn>
                              </p:par>
                            </p:childTnLst>
                          </p:cTn>
                        </p:par>
                        <p:par>
                          <p:cTn id="21" fill="hold">
                            <p:stCondLst>
                              <p:cond delay="19858"/>
                            </p:stCondLst>
                            <p:childTnLst>
                              <p:par>
                                <p:cTn id="22" presetID="10" presetClass="entr" presetSubtype="0" fill="hold" nodeType="afterEffect">
                                  <p:stCondLst>
                                    <p:cond delay="500"/>
                                  </p:stCondLst>
                                  <p:childTnLst>
                                    <p:set>
                                      <p:cBhvr>
                                        <p:cTn id="23" dur="1" fill="hold">
                                          <p:stCondLst>
                                            <p:cond delay="0"/>
                                          </p:stCondLst>
                                        </p:cTn>
                                        <p:tgtEl>
                                          <p:spTgt spid="438277">
                                            <p:txEl>
                                              <p:pRg st="1" end="1"/>
                                            </p:txEl>
                                          </p:spTgt>
                                        </p:tgtEl>
                                        <p:attrNameLst>
                                          <p:attrName>style.visibility</p:attrName>
                                        </p:attrNameLst>
                                      </p:cBhvr>
                                      <p:to>
                                        <p:strVal val="visible"/>
                                      </p:to>
                                    </p:set>
                                    <p:animEffect transition="in" filter="fade">
                                      <p:cBhvr>
                                        <p:cTn id="24" dur="2000"/>
                                        <p:tgtEl>
                                          <p:spTgt spid="438277">
                                            <p:txEl>
                                              <p:pRg st="1" end="1"/>
                                            </p:txEl>
                                          </p:spTgt>
                                        </p:tgtEl>
                                      </p:cBhvr>
                                    </p:animEffect>
                                  </p:childTnLst>
                                </p:cTn>
                              </p:par>
                            </p:childTnLst>
                          </p:cTn>
                        </p:par>
                        <p:par>
                          <p:cTn id="25" fill="hold">
                            <p:stCondLst>
                              <p:cond delay="22358"/>
                            </p:stCondLst>
                            <p:childTnLst>
                              <p:par>
                                <p:cTn id="26" presetID="1" presetClass="mediacall" presetSubtype="0" fill="hold" nodeType="afterEffect">
                                  <p:stCondLst>
                                    <p:cond delay="500"/>
                                  </p:stCondLst>
                                  <p:childTnLst>
                                    <p:cmd type="call" cmd="playFrom(0.0)">
                                      <p:cBhvr>
                                        <p:cTn id="27" dur="9565" fill="hold"/>
                                        <p:tgtEl>
                                          <p:spTgt spid="16"/>
                                        </p:tgtEl>
                                      </p:cBhvr>
                                    </p:cmd>
                                  </p:childTnLst>
                                </p:cTn>
                              </p:par>
                            </p:childTnLst>
                          </p:cTn>
                        </p:par>
                        <p:par>
                          <p:cTn id="28" fill="hold">
                            <p:stCondLst>
                              <p:cond delay="32423"/>
                            </p:stCondLst>
                            <p:childTnLst>
                              <p:par>
                                <p:cTn id="29" presetID="1" presetClass="mediacall" presetSubtype="0" fill="hold" nodeType="afterEffect">
                                  <p:stCondLst>
                                    <p:cond delay="5000"/>
                                  </p:stCondLst>
                                  <p:childTnLst>
                                    <p:cmd type="call" cmd="playFrom(0.0)">
                                      <p:cBhvr>
                                        <p:cTn id="30"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mute="1" showWhenStopped="0">
                <p:cTn id="34" fill="hold" display="0">
                  <p:stCondLst>
                    <p:cond delay="indefinite"/>
                  </p:stCondLst>
                  <p:endCondLst>
                    <p:cond evt="onStopAudio" delay="0">
                      <p:tgtEl>
                        <p:sldTgt/>
                      </p:tgtEl>
                    </p:cond>
                  </p:endCondLst>
                </p:cTn>
                <p:tgtEl>
                  <p:spTgt spid="17"/>
                </p:tgtEl>
              </p:cMediaNode>
            </p:audio>
          </p:childTnLst>
        </p:cTn>
      </p:par>
    </p:tnLst>
    <p:bldLst>
      <p:bldP spid="438275" grpId="0"/>
      <p:bldP spid="43827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83F00CB8-A257-411B-B44A-CB108E456A23}" type="slidenum">
              <a:rPr lang="en-US"/>
              <a:pPr>
                <a:defRPr/>
              </a:pPr>
              <a:t>64</a:t>
            </a:fld>
            <a:endParaRPr lang="en-US" dirty="0"/>
          </a:p>
        </p:txBody>
      </p:sp>
      <p:sp>
        <p:nvSpPr>
          <p:cNvPr id="43520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4032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4032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File Menu</a:t>
            </a:r>
            <a:endParaRPr lang="en-US" sz="2200" i="1" dirty="0">
              <a:solidFill>
                <a:schemeClr val="tx1"/>
              </a:solidFill>
              <a:effectLst>
                <a:outerShdw blurRad="38100" dist="38100" dir="2700000" algn="tl">
                  <a:srgbClr val="000000"/>
                </a:outerShdw>
              </a:effectLst>
              <a:cs typeface="+mn-cs"/>
            </a:endParaRPr>
          </a:p>
        </p:txBody>
      </p:sp>
      <p:sp>
        <p:nvSpPr>
          <p:cNvPr id="440325"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File Menu provides access to the print menu and allows Printer Setup, Print Preview and Printing of existing test reports and export files.</a:t>
            </a:r>
          </a:p>
        </p:txBody>
      </p:sp>
      <p:sp>
        <p:nvSpPr>
          <p:cNvPr id="44032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4032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40331" name="Picture 11" descr="Export-File Menu"/>
          <p:cNvPicPr>
            <a:picLocks noChangeAspect="1" noChangeArrowheads="1"/>
          </p:cNvPicPr>
          <p:nvPr/>
        </p:nvPicPr>
        <p:blipFill>
          <a:blip r:embed="rId9" cstate="print"/>
          <a:srcRect/>
          <a:stretch>
            <a:fillRect/>
          </a:stretch>
        </p:blipFill>
        <p:spPr bwMode="auto">
          <a:xfrm>
            <a:off x="4410329" y="3314700"/>
            <a:ext cx="4584192" cy="3269596"/>
          </a:xfrm>
          <a:prstGeom prst="rect">
            <a:avLst/>
          </a:prstGeom>
          <a:noFill/>
          <a:ln w="9525">
            <a:noFill/>
            <a:miter lim="800000"/>
            <a:headEnd/>
            <a:tailEnd/>
          </a:ln>
        </p:spPr>
      </p:pic>
      <p:pic>
        <p:nvPicPr>
          <p:cNvPr id="12" name="slide 6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592435" y="1878964"/>
            <a:ext cx="406208" cy="304800"/>
          </a:xfrm>
          <a:prstGeom prst="rect">
            <a:avLst/>
          </a:prstGeom>
        </p:spPr>
      </p:pic>
      <p:pic>
        <p:nvPicPr>
          <p:cNvPr id="13" name="slide 64-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92435" y="2514600"/>
            <a:ext cx="406208" cy="304800"/>
          </a:xfrm>
          <a:prstGeom prst="rect">
            <a:avLst/>
          </a:prstGeom>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03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40324"/>
                                        </p:tgtEl>
                                        <p:attrNameLst>
                                          <p:attrName>style.visibility</p:attrName>
                                        </p:attrNameLst>
                                      </p:cBhvr>
                                      <p:to>
                                        <p:strVal val="visible"/>
                                      </p:to>
                                    </p:set>
                                    <p:animEffect transition="in" filter="fade">
                                      <p:cBhvr>
                                        <p:cTn id="10" dur="2000"/>
                                        <p:tgtEl>
                                          <p:spTgt spid="44032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20" fill="hold"/>
                                        <p:tgtEl>
                                          <p:spTgt spid="12"/>
                                        </p:tgtEl>
                                      </p:cBhvr>
                                    </p:cmd>
                                  </p:childTnLst>
                                </p:cTn>
                              </p:par>
                            </p:childTnLst>
                          </p:cTn>
                        </p:par>
                        <p:par>
                          <p:cTn id="14" fill="hold">
                            <p:stCondLst>
                              <p:cond delay="3520"/>
                            </p:stCondLst>
                            <p:childTnLst>
                              <p:par>
                                <p:cTn id="15" presetID="10" presetClass="entr" presetSubtype="0" fill="hold" grpId="0" nodeType="afterEffect">
                                  <p:stCondLst>
                                    <p:cond delay="500"/>
                                  </p:stCondLst>
                                  <p:childTnLst>
                                    <p:set>
                                      <p:cBhvr>
                                        <p:cTn id="16" dur="1" fill="hold">
                                          <p:stCondLst>
                                            <p:cond delay="0"/>
                                          </p:stCondLst>
                                        </p:cTn>
                                        <p:tgtEl>
                                          <p:spTgt spid="440325"/>
                                        </p:tgtEl>
                                        <p:attrNameLst>
                                          <p:attrName>style.visibility</p:attrName>
                                        </p:attrNameLst>
                                      </p:cBhvr>
                                      <p:to>
                                        <p:strVal val="visible"/>
                                      </p:to>
                                    </p:set>
                                    <p:animEffect transition="in" filter="fade">
                                      <p:cBhvr>
                                        <p:cTn id="17" dur="2000"/>
                                        <p:tgtEl>
                                          <p:spTgt spid="440325"/>
                                        </p:tgtEl>
                                      </p:cBhvr>
                                    </p:animEffect>
                                  </p:childTnLst>
                                </p:cTn>
                              </p:par>
                              <p:par>
                                <p:cTn id="18" presetID="10" presetClass="entr" presetSubtype="0" fill="hold" nodeType="withEffect">
                                  <p:stCondLst>
                                    <p:cond delay="500"/>
                                  </p:stCondLst>
                                  <p:childTnLst>
                                    <p:set>
                                      <p:cBhvr>
                                        <p:cTn id="19" dur="1" fill="hold">
                                          <p:stCondLst>
                                            <p:cond delay="0"/>
                                          </p:stCondLst>
                                        </p:cTn>
                                        <p:tgtEl>
                                          <p:spTgt spid="440331"/>
                                        </p:tgtEl>
                                        <p:attrNameLst>
                                          <p:attrName>style.visibility</p:attrName>
                                        </p:attrNameLst>
                                      </p:cBhvr>
                                      <p:to>
                                        <p:strVal val="visible"/>
                                      </p:to>
                                    </p:set>
                                    <p:animEffect transition="in" filter="fade">
                                      <p:cBhvr>
                                        <p:cTn id="20" dur="2000"/>
                                        <p:tgtEl>
                                          <p:spTgt spid="440331"/>
                                        </p:tgtEl>
                                      </p:cBhvr>
                                    </p:animEffect>
                                  </p:childTnLst>
                                </p:cTn>
                              </p:par>
                            </p:childTnLst>
                          </p:cTn>
                        </p:par>
                        <p:par>
                          <p:cTn id="21" fill="hold">
                            <p:stCondLst>
                              <p:cond delay="6020"/>
                            </p:stCondLst>
                            <p:childTnLst>
                              <p:par>
                                <p:cTn id="22" presetID="1" presetClass="mediacall" presetSubtype="0" fill="hold" nodeType="afterEffect">
                                  <p:stCondLst>
                                    <p:cond delay="500"/>
                                  </p:stCondLst>
                                  <p:childTnLst>
                                    <p:cmd type="call" cmd="playFrom(0.0)">
                                      <p:cBhvr>
                                        <p:cTn id="23" dur="21501" fill="hold"/>
                                        <p:tgtEl>
                                          <p:spTgt spid="13"/>
                                        </p:tgtEl>
                                      </p:cBhvr>
                                    </p:cmd>
                                  </p:childTnLst>
                                </p:cTn>
                              </p:par>
                            </p:childTnLst>
                          </p:cTn>
                        </p:par>
                        <p:par>
                          <p:cTn id="24" fill="hold">
                            <p:stCondLst>
                              <p:cond delay="28021"/>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4"/>
                </p:tgtEl>
              </p:cMediaNode>
            </p:audio>
          </p:childTnLst>
        </p:cTn>
      </p:par>
    </p:tnLst>
    <p:bldLst>
      <p:bldP spid="440323" grpId="0"/>
      <p:bldP spid="440324" grpId="0"/>
      <p:bldP spid="44032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003E7199-CCF1-4A0A-A04B-9F1B2CB65F8E}" type="slidenum">
              <a:rPr lang="en-US"/>
              <a:pPr>
                <a:defRPr/>
              </a:pPr>
              <a:t>65</a:t>
            </a:fld>
            <a:endParaRPr lang="en-US" dirty="0"/>
          </a:p>
        </p:txBody>
      </p:sp>
      <p:sp>
        <p:nvSpPr>
          <p:cNvPr id="43725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4237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4237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Edit Menu</a:t>
            </a:r>
            <a:endParaRPr lang="en-US" sz="2200" i="1" dirty="0">
              <a:solidFill>
                <a:schemeClr val="tx1"/>
              </a:solidFill>
              <a:effectLst>
                <a:outerShdw blurRad="38100" dist="38100" dir="2700000" algn="tl">
                  <a:srgbClr val="000000"/>
                </a:outerShdw>
              </a:effectLst>
              <a:cs typeface="+mn-cs"/>
            </a:endParaRPr>
          </a:p>
        </p:txBody>
      </p:sp>
      <p:sp>
        <p:nvSpPr>
          <p:cNvPr id="442373" name="Text Box 5"/>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Edit Menu permits viewing of exported files and customization of test report print templates.</a:t>
            </a:r>
          </a:p>
        </p:txBody>
      </p:sp>
      <p:sp>
        <p:nvSpPr>
          <p:cNvPr id="44237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4237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42377" name="Picture 9" descr="Export-Edit Menu"/>
          <p:cNvPicPr>
            <a:picLocks noChangeAspect="1" noChangeArrowheads="1"/>
          </p:cNvPicPr>
          <p:nvPr/>
        </p:nvPicPr>
        <p:blipFill>
          <a:blip r:embed="rId9" cstate="print"/>
          <a:srcRect/>
          <a:stretch>
            <a:fillRect/>
          </a:stretch>
        </p:blipFill>
        <p:spPr bwMode="auto">
          <a:xfrm>
            <a:off x="4410329" y="3319272"/>
            <a:ext cx="4584192" cy="3269596"/>
          </a:xfrm>
          <a:prstGeom prst="rect">
            <a:avLst/>
          </a:prstGeom>
          <a:noFill/>
          <a:ln w="9525">
            <a:noFill/>
            <a:miter lim="800000"/>
            <a:headEnd/>
            <a:tailEnd/>
          </a:ln>
        </p:spPr>
      </p:pic>
      <p:pic>
        <p:nvPicPr>
          <p:cNvPr id="12" name="slide 6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95538" y="1981200"/>
            <a:ext cx="406208" cy="304800"/>
          </a:xfrm>
          <a:prstGeom prst="rect">
            <a:avLst/>
          </a:prstGeom>
        </p:spPr>
      </p:pic>
      <p:pic>
        <p:nvPicPr>
          <p:cNvPr id="13" name="slide 65-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2514600"/>
            <a:ext cx="406208" cy="304800"/>
          </a:xfrm>
          <a:prstGeom prst="rect">
            <a:avLst/>
          </a:prstGeom>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237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42372"/>
                                        </p:tgtEl>
                                        <p:attrNameLst>
                                          <p:attrName>style.visibility</p:attrName>
                                        </p:attrNameLst>
                                      </p:cBhvr>
                                      <p:to>
                                        <p:strVal val="visible"/>
                                      </p:to>
                                    </p:set>
                                    <p:animEffect transition="in" filter="fade">
                                      <p:cBhvr>
                                        <p:cTn id="10" dur="2000"/>
                                        <p:tgtEl>
                                          <p:spTgt spid="44237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904" fill="hold"/>
                                        <p:tgtEl>
                                          <p:spTgt spid="12"/>
                                        </p:tgtEl>
                                      </p:cBhvr>
                                    </p:cmd>
                                  </p:childTnLst>
                                </p:cTn>
                              </p:par>
                            </p:childTnLst>
                          </p:cTn>
                        </p:par>
                        <p:par>
                          <p:cTn id="14" fill="hold">
                            <p:stCondLst>
                              <p:cond delay="3404"/>
                            </p:stCondLst>
                            <p:childTnLst>
                              <p:par>
                                <p:cTn id="15" presetID="10" presetClass="entr" presetSubtype="0" fill="hold" grpId="0" nodeType="afterEffect">
                                  <p:stCondLst>
                                    <p:cond delay="500"/>
                                  </p:stCondLst>
                                  <p:childTnLst>
                                    <p:set>
                                      <p:cBhvr>
                                        <p:cTn id="16" dur="1" fill="hold">
                                          <p:stCondLst>
                                            <p:cond delay="0"/>
                                          </p:stCondLst>
                                        </p:cTn>
                                        <p:tgtEl>
                                          <p:spTgt spid="442373"/>
                                        </p:tgtEl>
                                        <p:attrNameLst>
                                          <p:attrName>style.visibility</p:attrName>
                                        </p:attrNameLst>
                                      </p:cBhvr>
                                      <p:to>
                                        <p:strVal val="visible"/>
                                      </p:to>
                                    </p:set>
                                    <p:animEffect transition="in" filter="fade">
                                      <p:cBhvr>
                                        <p:cTn id="17" dur="2000"/>
                                        <p:tgtEl>
                                          <p:spTgt spid="442373"/>
                                        </p:tgtEl>
                                      </p:cBhvr>
                                    </p:animEffect>
                                  </p:childTnLst>
                                </p:cTn>
                              </p:par>
                              <p:par>
                                <p:cTn id="18" presetID="10" presetClass="entr" presetSubtype="0" fill="hold" nodeType="withEffect">
                                  <p:stCondLst>
                                    <p:cond delay="500"/>
                                  </p:stCondLst>
                                  <p:childTnLst>
                                    <p:set>
                                      <p:cBhvr>
                                        <p:cTn id="19" dur="1" fill="hold">
                                          <p:stCondLst>
                                            <p:cond delay="0"/>
                                          </p:stCondLst>
                                        </p:cTn>
                                        <p:tgtEl>
                                          <p:spTgt spid="442377"/>
                                        </p:tgtEl>
                                        <p:attrNameLst>
                                          <p:attrName>style.visibility</p:attrName>
                                        </p:attrNameLst>
                                      </p:cBhvr>
                                      <p:to>
                                        <p:strVal val="visible"/>
                                      </p:to>
                                    </p:set>
                                    <p:animEffect transition="in" filter="fade">
                                      <p:cBhvr>
                                        <p:cTn id="20" dur="2000"/>
                                        <p:tgtEl>
                                          <p:spTgt spid="442377"/>
                                        </p:tgtEl>
                                      </p:cBhvr>
                                    </p:animEffect>
                                  </p:childTnLst>
                                </p:cTn>
                              </p:par>
                            </p:childTnLst>
                          </p:cTn>
                        </p:par>
                        <p:par>
                          <p:cTn id="21" fill="hold">
                            <p:stCondLst>
                              <p:cond delay="5904"/>
                            </p:stCondLst>
                            <p:childTnLst>
                              <p:par>
                                <p:cTn id="22" presetID="1" presetClass="mediacall" presetSubtype="0" fill="hold" nodeType="afterEffect">
                                  <p:stCondLst>
                                    <p:cond delay="500"/>
                                  </p:stCondLst>
                                  <p:childTnLst>
                                    <p:cmd type="call" cmd="playFrom(0.0)">
                                      <p:cBhvr>
                                        <p:cTn id="23" dur="5944" fill="hold"/>
                                        <p:tgtEl>
                                          <p:spTgt spid="13"/>
                                        </p:tgtEl>
                                      </p:cBhvr>
                                    </p:cmd>
                                  </p:childTnLst>
                                </p:cTn>
                              </p:par>
                            </p:childTnLst>
                          </p:cTn>
                        </p:par>
                        <p:par>
                          <p:cTn id="24" fill="hold">
                            <p:stCondLst>
                              <p:cond delay="12348"/>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4"/>
                </p:tgtEl>
              </p:cMediaNode>
            </p:audio>
          </p:childTnLst>
        </p:cTn>
      </p:par>
    </p:tnLst>
    <p:bldLst>
      <p:bldP spid="442371" grpId="0"/>
      <p:bldP spid="442372" grpId="0"/>
      <p:bldP spid="44237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866D48A0-29EA-48B2-959A-C17DA53599C8}" type="slidenum">
              <a:rPr lang="en-US"/>
              <a:pPr>
                <a:defRPr/>
              </a:pPr>
              <a:t>66</a:t>
            </a:fld>
            <a:endParaRPr lang="en-US" dirty="0"/>
          </a:p>
        </p:txBody>
      </p:sp>
      <p:sp>
        <p:nvSpPr>
          <p:cNvPr id="43929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4441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4442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Select Menu, Database</a:t>
            </a:r>
            <a:endParaRPr lang="en-US" sz="2200" i="1" dirty="0">
              <a:solidFill>
                <a:schemeClr val="tx1"/>
              </a:solidFill>
              <a:effectLst>
                <a:outerShdw blurRad="38100" dist="38100" dir="2700000" algn="tl">
                  <a:srgbClr val="000000"/>
                </a:outerShdw>
              </a:effectLst>
              <a:cs typeface="+mn-cs"/>
            </a:endParaRPr>
          </a:p>
        </p:txBody>
      </p:sp>
      <p:sp>
        <p:nvSpPr>
          <p:cNvPr id="444421" name="Text Box 5"/>
          <p:cNvSpPr txBox="1">
            <a:spLocks noChangeArrowheads="1"/>
          </p:cNvSpPr>
          <p:nvPr/>
        </p:nvSpPr>
        <p:spPr bwMode="auto">
          <a:xfrm>
            <a:off x="1341333" y="2377440"/>
            <a:ext cx="10723880" cy="718388"/>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Select Menu provides for the display selection of Test Data or Reference Data by clicking the Database command or  </a:t>
            </a:r>
            <a:r>
              <a:rPr lang="en-US" sz="2200" b="1" dirty="0" smtClean="0">
                <a:solidFill>
                  <a:srgbClr val="FFFF00"/>
                </a:solidFill>
                <a:cs typeface="+mn-cs"/>
                <a:sym typeface="Keystrokes MT" pitchFamily="2" charset="2"/>
              </a:rPr>
              <a:t> </a:t>
            </a:r>
            <a:r>
              <a:rPr lang="en-US" dirty="0" smtClean="0">
                <a:solidFill>
                  <a:schemeClr val="tx1"/>
                </a:solidFill>
                <a:effectLst>
                  <a:outerShdw blurRad="38100" dist="38100" dir="2700000" algn="tl">
                    <a:srgbClr val="000000"/>
                  </a:outerShdw>
                </a:effectLst>
                <a:cs typeface="+mn-cs"/>
              </a:rPr>
              <a:t>+ </a:t>
            </a:r>
            <a:r>
              <a:rPr lang="en-US" b="1" dirty="0" smtClean="0">
                <a:solidFill>
                  <a:srgbClr val="FFFF00"/>
                </a:solidFill>
                <a:cs typeface="+mn-cs"/>
                <a:sym typeface="Keystrokes MT" pitchFamily="2" charset="2"/>
              </a:rPr>
              <a:t></a:t>
            </a:r>
            <a:r>
              <a:rPr lang="en-US" dirty="0">
                <a:effectLst>
                  <a:outerShdw blurRad="38100" dist="38100" dir="2700000" algn="tl">
                    <a:srgbClr val="000000"/>
                  </a:outerShdw>
                </a:effectLst>
                <a:cs typeface="+mn-cs"/>
              </a:rPr>
              <a:t>.</a:t>
            </a:r>
          </a:p>
        </p:txBody>
      </p:sp>
      <p:sp>
        <p:nvSpPr>
          <p:cNvPr id="44442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4442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44425" name="Picture 9" descr="Export-Select Menu, Database"/>
          <p:cNvPicPr>
            <a:picLocks noChangeAspect="1" noChangeArrowheads="1"/>
          </p:cNvPicPr>
          <p:nvPr/>
        </p:nvPicPr>
        <p:blipFill>
          <a:blip r:embed="rId9" cstate="print"/>
          <a:srcRect/>
          <a:stretch>
            <a:fillRect/>
          </a:stretch>
        </p:blipFill>
        <p:spPr bwMode="auto">
          <a:xfrm>
            <a:off x="4410329" y="3319272"/>
            <a:ext cx="4584192" cy="3269596"/>
          </a:xfrm>
          <a:prstGeom prst="rect">
            <a:avLst/>
          </a:prstGeom>
          <a:noFill/>
          <a:ln w="9525">
            <a:noFill/>
            <a:miter lim="800000"/>
            <a:headEnd/>
            <a:tailEnd/>
          </a:ln>
        </p:spPr>
      </p:pic>
      <p:pic>
        <p:nvPicPr>
          <p:cNvPr id="12" name="slide 6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795538" y="1981200"/>
            <a:ext cx="406208" cy="304800"/>
          </a:xfrm>
          <a:prstGeom prst="rect">
            <a:avLst/>
          </a:prstGeom>
        </p:spPr>
      </p:pic>
      <p:pic>
        <p:nvPicPr>
          <p:cNvPr id="13" name="slide 6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795538" y="2514600"/>
            <a:ext cx="406208" cy="304800"/>
          </a:xfrm>
          <a:prstGeom prst="rect">
            <a:avLst/>
          </a:prstGeom>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441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44420"/>
                                        </p:tgtEl>
                                        <p:attrNameLst>
                                          <p:attrName>style.visibility</p:attrName>
                                        </p:attrNameLst>
                                      </p:cBhvr>
                                      <p:to>
                                        <p:strVal val="visible"/>
                                      </p:to>
                                    </p:set>
                                    <p:animEffect transition="in" filter="fade">
                                      <p:cBhvr>
                                        <p:cTn id="10" dur="2000"/>
                                        <p:tgtEl>
                                          <p:spTgt spid="44442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437" fill="hold"/>
                                        <p:tgtEl>
                                          <p:spTgt spid="12"/>
                                        </p:tgtEl>
                                      </p:cBhvr>
                                    </p:cmd>
                                  </p:childTnLst>
                                </p:cTn>
                              </p:par>
                            </p:childTnLst>
                          </p:cTn>
                        </p:par>
                        <p:par>
                          <p:cTn id="14" fill="hold">
                            <p:stCondLst>
                              <p:cond delay="4937"/>
                            </p:stCondLst>
                            <p:childTnLst>
                              <p:par>
                                <p:cTn id="15" presetID="10" presetClass="entr" presetSubtype="0" fill="hold" grpId="0" nodeType="afterEffect">
                                  <p:stCondLst>
                                    <p:cond delay="500"/>
                                  </p:stCondLst>
                                  <p:childTnLst>
                                    <p:set>
                                      <p:cBhvr>
                                        <p:cTn id="16" dur="1" fill="hold">
                                          <p:stCondLst>
                                            <p:cond delay="0"/>
                                          </p:stCondLst>
                                        </p:cTn>
                                        <p:tgtEl>
                                          <p:spTgt spid="444421"/>
                                        </p:tgtEl>
                                        <p:attrNameLst>
                                          <p:attrName>style.visibility</p:attrName>
                                        </p:attrNameLst>
                                      </p:cBhvr>
                                      <p:to>
                                        <p:strVal val="visible"/>
                                      </p:to>
                                    </p:set>
                                    <p:animEffect transition="in" filter="fade">
                                      <p:cBhvr>
                                        <p:cTn id="17" dur="2000"/>
                                        <p:tgtEl>
                                          <p:spTgt spid="444421"/>
                                        </p:tgtEl>
                                      </p:cBhvr>
                                    </p:animEffect>
                                  </p:childTnLst>
                                </p:cTn>
                              </p:par>
                              <p:par>
                                <p:cTn id="18" presetID="10" presetClass="entr" presetSubtype="0" fill="hold" nodeType="withEffect">
                                  <p:stCondLst>
                                    <p:cond delay="500"/>
                                  </p:stCondLst>
                                  <p:childTnLst>
                                    <p:set>
                                      <p:cBhvr>
                                        <p:cTn id="19" dur="1" fill="hold">
                                          <p:stCondLst>
                                            <p:cond delay="0"/>
                                          </p:stCondLst>
                                        </p:cTn>
                                        <p:tgtEl>
                                          <p:spTgt spid="444425"/>
                                        </p:tgtEl>
                                        <p:attrNameLst>
                                          <p:attrName>style.visibility</p:attrName>
                                        </p:attrNameLst>
                                      </p:cBhvr>
                                      <p:to>
                                        <p:strVal val="visible"/>
                                      </p:to>
                                    </p:set>
                                    <p:animEffect transition="in" filter="fade">
                                      <p:cBhvr>
                                        <p:cTn id="20" dur="2000"/>
                                        <p:tgtEl>
                                          <p:spTgt spid="444425"/>
                                        </p:tgtEl>
                                      </p:cBhvr>
                                    </p:animEffect>
                                  </p:childTnLst>
                                </p:cTn>
                              </p:par>
                            </p:childTnLst>
                          </p:cTn>
                        </p:par>
                        <p:par>
                          <p:cTn id="21" fill="hold">
                            <p:stCondLst>
                              <p:cond delay="7437"/>
                            </p:stCondLst>
                            <p:childTnLst>
                              <p:par>
                                <p:cTn id="22" presetID="1" presetClass="mediacall" presetSubtype="0" fill="hold" nodeType="afterEffect">
                                  <p:stCondLst>
                                    <p:cond delay="500"/>
                                  </p:stCondLst>
                                  <p:childTnLst>
                                    <p:cmd type="call" cmd="playFrom(0.0)">
                                      <p:cBhvr>
                                        <p:cTn id="23" dur="8497" fill="hold"/>
                                        <p:tgtEl>
                                          <p:spTgt spid="13"/>
                                        </p:tgtEl>
                                      </p:cBhvr>
                                    </p:cmd>
                                  </p:childTnLst>
                                </p:cTn>
                              </p:par>
                            </p:childTnLst>
                          </p:cTn>
                        </p:par>
                        <p:par>
                          <p:cTn id="24" fill="hold">
                            <p:stCondLst>
                              <p:cond delay="16434"/>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4"/>
                </p:tgtEl>
              </p:cMediaNode>
            </p:audio>
          </p:childTnLst>
        </p:cTn>
      </p:par>
    </p:tnLst>
    <p:bldLst>
      <p:bldP spid="444419" grpId="0"/>
      <p:bldP spid="444420" grpId="0"/>
      <p:bldP spid="4444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5D094053-9C21-46FF-92F5-F8CA55DBF7BB}" type="slidenum">
              <a:rPr lang="en-US"/>
              <a:pPr>
                <a:defRPr/>
              </a:pPr>
              <a:t>67</a:t>
            </a:fld>
            <a:endParaRPr lang="en-US" dirty="0"/>
          </a:p>
        </p:txBody>
      </p:sp>
      <p:sp>
        <p:nvSpPr>
          <p:cNvPr id="44134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4646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4646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Select Menu, Delete (Export) Records by Date Range</a:t>
            </a:r>
            <a:endParaRPr lang="en-US" sz="2200" i="1" dirty="0">
              <a:solidFill>
                <a:schemeClr val="tx1"/>
              </a:solidFill>
              <a:effectLst>
                <a:outerShdw blurRad="38100" dist="38100" dir="2700000" algn="tl">
                  <a:srgbClr val="000000"/>
                </a:outerShdw>
              </a:effectLst>
              <a:cs typeface="+mn-cs"/>
            </a:endParaRPr>
          </a:p>
        </p:txBody>
      </p:sp>
      <p:sp>
        <p:nvSpPr>
          <p:cNvPr id="446469"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To delete or export records from the selected database based on a date range, the appropriate dates from the “from” and “to” drop-down menus are chosen.</a:t>
            </a:r>
          </a:p>
        </p:txBody>
      </p:sp>
      <p:sp>
        <p:nvSpPr>
          <p:cNvPr id="44647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4647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46473" name="Picture 9" descr="Export-Select Menu, Delete (1)"/>
          <p:cNvPicPr>
            <a:picLocks noChangeAspect="1" noChangeArrowheads="1"/>
          </p:cNvPicPr>
          <p:nvPr/>
        </p:nvPicPr>
        <p:blipFill>
          <a:blip r:embed="rId9" cstate="print"/>
          <a:srcRect/>
          <a:stretch>
            <a:fillRect/>
          </a:stretch>
        </p:blipFill>
        <p:spPr bwMode="auto">
          <a:xfrm>
            <a:off x="4410329" y="3319272"/>
            <a:ext cx="4584192" cy="3269596"/>
          </a:xfrm>
          <a:prstGeom prst="rect">
            <a:avLst/>
          </a:prstGeom>
          <a:noFill/>
          <a:ln w="9525">
            <a:noFill/>
            <a:miter lim="800000"/>
            <a:headEnd/>
            <a:tailEnd/>
          </a:ln>
        </p:spPr>
      </p:pic>
      <p:pic>
        <p:nvPicPr>
          <p:cNvPr id="13" name="slide 6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643212" y="2514600"/>
            <a:ext cx="406208" cy="304800"/>
          </a:xfrm>
          <a:prstGeom prst="rect">
            <a:avLst/>
          </a:prstGeom>
        </p:spPr>
      </p:pic>
      <p:pic>
        <p:nvPicPr>
          <p:cNvPr id="14" name="slide 67-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643212" y="1878964"/>
            <a:ext cx="406208" cy="304800"/>
          </a:xfrm>
          <a:prstGeom prst="rect">
            <a:avLst/>
          </a:prstGeom>
        </p:spPr>
      </p:pic>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646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46468"/>
                                        </p:tgtEl>
                                        <p:attrNameLst>
                                          <p:attrName>style.visibility</p:attrName>
                                        </p:attrNameLst>
                                      </p:cBhvr>
                                      <p:to>
                                        <p:strVal val="visible"/>
                                      </p:to>
                                    </p:set>
                                    <p:animEffect transition="in" filter="fade">
                                      <p:cBhvr>
                                        <p:cTn id="10" dur="2000"/>
                                        <p:tgtEl>
                                          <p:spTgt spid="44646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112" fill="hold"/>
                                        <p:tgtEl>
                                          <p:spTgt spid="14"/>
                                        </p:tgtEl>
                                      </p:cBhvr>
                                    </p:cmd>
                                  </p:childTnLst>
                                </p:cTn>
                              </p:par>
                            </p:childTnLst>
                          </p:cTn>
                        </p:par>
                        <p:par>
                          <p:cTn id="14" fill="hold">
                            <p:stCondLst>
                              <p:cond delay="4612"/>
                            </p:stCondLst>
                            <p:childTnLst>
                              <p:par>
                                <p:cTn id="15" presetID="10" presetClass="entr" presetSubtype="0" fill="hold" grpId="0" nodeType="afterEffect">
                                  <p:stCondLst>
                                    <p:cond delay="500"/>
                                  </p:stCondLst>
                                  <p:childTnLst>
                                    <p:set>
                                      <p:cBhvr>
                                        <p:cTn id="16" dur="1" fill="hold">
                                          <p:stCondLst>
                                            <p:cond delay="0"/>
                                          </p:stCondLst>
                                        </p:cTn>
                                        <p:tgtEl>
                                          <p:spTgt spid="446469"/>
                                        </p:tgtEl>
                                        <p:attrNameLst>
                                          <p:attrName>style.visibility</p:attrName>
                                        </p:attrNameLst>
                                      </p:cBhvr>
                                      <p:to>
                                        <p:strVal val="visible"/>
                                      </p:to>
                                    </p:set>
                                    <p:animEffect transition="in" filter="fade">
                                      <p:cBhvr>
                                        <p:cTn id="17" dur="2000"/>
                                        <p:tgtEl>
                                          <p:spTgt spid="446469"/>
                                        </p:tgtEl>
                                      </p:cBhvr>
                                    </p:animEffect>
                                  </p:childTnLst>
                                </p:cTn>
                              </p:par>
                              <p:par>
                                <p:cTn id="18" presetID="10" presetClass="entr" presetSubtype="0" fill="hold" nodeType="withEffect">
                                  <p:stCondLst>
                                    <p:cond delay="500"/>
                                  </p:stCondLst>
                                  <p:childTnLst>
                                    <p:set>
                                      <p:cBhvr>
                                        <p:cTn id="19" dur="1" fill="hold">
                                          <p:stCondLst>
                                            <p:cond delay="0"/>
                                          </p:stCondLst>
                                        </p:cTn>
                                        <p:tgtEl>
                                          <p:spTgt spid="446473"/>
                                        </p:tgtEl>
                                        <p:attrNameLst>
                                          <p:attrName>style.visibility</p:attrName>
                                        </p:attrNameLst>
                                      </p:cBhvr>
                                      <p:to>
                                        <p:strVal val="visible"/>
                                      </p:to>
                                    </p:set>
                                    <p:animEffect transition="in" filter="fade">
                                      <p:cBhvr>
                                        <p:cTn id="20" dur="2000"/>
                                        <p:tgtEl>
                                          <p:spTgt spid="446473"/>
                                        </p:tgtEl>
                                      </p:cBhvr>
                                    </p:animEffect>
                                  </p:childTnLst>
                                </p:cTn>
                              </p:par>
                            </p:childTnLst>
                          </p:cTn>
                        </p:par>
                        <p:par>
                          <p:cTn id="21" fill="hold">
                            <p:stCondLst>
                              <p:cond delay="7112"/>
                            </p:stCondLst>
                            <p:childTnLst>
                              <p:par>
                                <p:cTn id="22" presetID="1" presetClass="mediacall" presetSubtype="0" fill="hold" nodeType="afterEffect">
                                  <p:stCondLst>
                                    <p:cond delay="500"/>
                                  </p:stCondLst>
                                  <p:childTnLst>
                                    <p:cmd type="call" cmd="playFrom(0.0)">
                                      <p:cBhvr>
                                        <p:cTn id="23" dur="11423" fill="hold"/>
                                        <p:tgtEl>
                                          <p:spTgt spid="13"/>
                                        </p:tgtEl>
                                      </p:cBhvr>
                                    </p:cmd>
                                  </p:childTnLst>
                                </p:cTn>
                              </p:par>
                            </p:childTnLst>
                          </p:cTn>
                        </p:par>
                        <p:par>
                          <p:cTn id="24" fill="hold">
                            <p:stCondLst>
                              <p:cond delay="19035"/>
                            </p:stCondLst>
                            <p:childTnLst>
                              <p:par>
                                <p:cTn id="25" presetID="1" presetClass="mediacall" presetSubtype="0" fill="hold" nodeType="afterEffect">
                                  <p:stCondLst>
                                    <p:cond delay="5000"/>
                                  </p:stCondLst>
                                  <p:childTnLst>
                                    <p:cmd type="call" cmd="playFrom(0.0)">
                                      <p:cBhvr>
                                        <p:cTn id="26"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29" fill="hold" display="0">
                  <p:stCondLst>
                    <p:cond delay="indefinite"/>
                  </p:stCondLst>
                  <p:endCondLst>
                    <p:cond evt="onStopAudio" delay="0">
                      <p:tgtEl>
                        <p:sldTgt/>
                      </p:tgtEl>
                    </p:cond>
                  </p:endCondLst>
                </p:cTn>
                <p:tgtEl>
                  <p:spTgt spid="15"/>
                </p:tgtEl>
              </p:cMediaNode>
            </p:audio>
          </p:childTnLst>
        </p:cTn>
      </p:par>
    </p:tnLst>
    <p:bldLst>
      <p:bldP spid="446467" grpId="0"/>
      <p:bldP spid="446468" grpId="0"/>
      <p:bldP spid="44646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CAF7F13D-B606-4B0A-B247-AC3000520B17}" type="slidenum">
              <a:rPr lang="en-US"/>
              <a:pPr>
                <a:defRPr/>
              </a:pPr>
              <a:t>68</a:t>
            </a:fld>
            <a:endParaRPr lang="en-US" dirty="0"/>
          </a:p>
        </p:txBody>
      </p:sp>
      <p:sp>
        <p:nvSpPr>
          <p:cNvPr id="44339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48515"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4851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Select Menu, Delete (Export) </a:t>
            </a:r>
            <a:r>
              <a:rPr lang="en-US" i="1" dirty="0" smtClean="0">
                <a:solidFill>
                  <a:schemeClr val="tx1"/>
                </a:solidFill>
                <a:effectLst>
                  <a:outerShdw blurRad="38100" dist="38100" dir="2700000" algn="tl">
                    <a:srgbClr val="000000"/>
                  </a:outerShdw>
                </a:effectLst>
              </a:rPr>
              <a:t>Records by Date Range…</a:t>
            </a:r>
            <a:endParaRPr lang="en-US" sz="2200" i="1" dirty="0">
              <a:solidFill>
                <a:schemeClr val="tx1"/>
              </a:solidFill>
              <a:effectLst>
                <a:outerShdw blurRad="38100" dist="38100" dir="2700000" algn="tl">
                  <a:srgbClr val="000000"/>
                </a:outerShdw>
              </a:effectLst>
              <a:cs typeface="+mn-cs"/>
            </a:endParaRPr>
          </a:p>
        </p:txBody>
      </p:sp>
      <p:sp>
        <p:nvSpPr>
          <p:cNvPr id="448517"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To delete or export any or all records from the selected database, select from the “All Test Data” drop-down list for deletion.</a:t>
            </a:r>
          </a:p>
        </p:txBody>
      </p:sp>
      <p:sp>
        <p:nvSpPr>
          <p:cNvPr id="44851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4851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48522" name="Picture 10" descr="Export-Select Menu, Delete (2)"/>
          <p:cNvPicPr>
            <a:picLocks noChangeAspect="1" noChangeArrowheads="1"/>
          </p:cNvPicPr>
          <p:nvPr/>
        </p:nvPicPr>
        <p:blipFill>
          <a:blip r:embed="rId7" cstate="print"/>
          <a:srcRect/>
          <a:stretch>
            <a:fillRect/>
          </a:stretch>
        </p:blipFill>
        <p:spPr bwMode="auto">
          <a:xfrm>
            <a:off x="4408922" y="3319272"/>
            <a:ext cx="4584192" cy="3269596"/>
          </a:xfrm>
          <a:prstGeom prst="rect">
            <a:avLst/>
          </a:prstGeom>
          <a:noFill/>
          <a:ln w="9525">
            <a:noFill/>
            <a:miter lim="800000"/>
            <a:headEnd/>
            <a:tailEnd/>
          </a:ln>
        </p:spPr>
      </p:pic>
      <p:pic>
        <p:nvPicPr>
          <p:cNvPr id="11" name="slide 6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12643212" y="2551582"/>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485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48516"/>
                                        </p:tgtEl>
                                        <p:attrNameLst>
                                          <p:attrName>style.visibility</p:attrName>
                                        </p:attrNameLst>
                                      </p:cBhvr>
                                      <p:to>
                                        <p:strVal val="visible"/>
                                      </p:to>
                                    </p:set>
                                    <p:animEffect transition="in" filter="fade">
                                      <p:cBhvr>
                                        <p:cTn id="10" dur="2000"/>
                                        <p:tgtEl>
                                          <p:spTgt spid="448516"/>
                                        </p:tgtEl>
                                      </p:cBhvr>
                                    </p:animEffect>
                                  </p:childTnLst>
                                </p:cTn>
                              </p:par>
                            </p:childTnLst>
                          </p:cTn>
                        </p:par>
                        <p:par>
                          <p:cTn id="11" fill="hold">
                            <p:stCondLst>
                              <p:cond delay="2000"/>
                            </p:stCondLst>
                            <p:childTnLst>
                              <p:par>
                                <p:cTn id="12" presetID="10" presetClass="entr" presetSubtype="0" fill="hold" grpId="0" nodeType="afterEffect">
                                  <p:stCondLst>
                                    <p:cond delay="500"/>
                                  </p:stCondLst>
                                  <p:childTnLst>
                                    <p:set>
                                      <p:cBhvr>
                                        <p:cTn id="13" dur="1" fill="hold">
                                          <p:stCondLst>
                                            <p:cond delay="0"/>
                                          </p:stCondLst>
                                        </p:cTn>
                                        <p:tgtEl>
                                          <p:spTgt spid="448517"/>
                                        </p:tgtEl>
                                        <p:attrNameLst>
                                          <p:attrName>style.visibility</p:attrName>
                                        </p:attrNameLst>
                                      </p:cBhvr>
                                      <p:to>
                                        <p:strVal val="visible"/>
                                      </p:to>
                                    </p:set>
                                    <p:animEffect transition="in" filter="fade">
                                      <p:cBhvr>
                                        <p:cTn id="14" dur="2000"/>
                                        <p:tgtEl>
                                          <p:spTgt spid="448517"/>
                                        </p:tgtEl>
                                      </p:cBhvr>
                                    </p:animEffect>
                                  </p:childTnLst>
                                </p:cTn>
                              </p:par>
                              <p:par>
                                <p:cTn id="15" presetID="10" presetClass="entr" presetSubtype="0" fill="hold" nodeType="withEffect">
                                  <p:stCondLst>
                                    <p:cond delay="500"/>
                                  </p:stCondLst>
                                  <p:childTnLst>
                                    <p:set>
                                      <p:cBhvr>
                                        <p:cTn id="16" dur="1" fill="hold">
                                          <p:stCondLst>
                                            <p:cond delay="0"/>
                                          </p:stCondLst>
                                        </p:cTn>
                                        <p:tgtEl>
                                          <p:spTgt spid="448522"/>
                                        </p:tgtEl>
                                        <p:attrNameLst>
                                          <p:attrName>style.visibility</p:attrName>
                                        </p:attrNameLst>
                                      </p:cBhvr>
                                      <p:to>
                                        <p:strVal val="visible"/>
                                      </p:to>
                                    </p:set>
                                    <p:animEffect transition="in" filter="fade">
                                      <p:cBhvr>
                                        <p:cTn id="17" dur="2000"/>
                                        <p:tgtEl>
                                          <p:spTgt spid="448522"/>
                                        </p:tgtEl>
                                      </p:cBhvr>
                                    </p:animEffect>
                                  </p:childTnLst>
                                </p:cTn>
                              </p:par>
                            </p:childTnLst>
                          </p:cTn>
                        </p:par>
                        <p:par>
                          <p:cTn id="18" fill="hold">
                            <p:stCondLst>
                              <p:cond delay="4500"/>
                            </p:stCondLst>
                            <p:childTnLst>
                              <p:par>
                                <p:cTn id="19" presetID="1" presetClass="mediacall" presetSubtype="0" fill="hold" nodeType="afterEffect">
                                  <p:stCondLst>
                                    <p:cond delay="500"/>
                                  </p:stCondLst>
                                  <p:childTnLst>
                                    <p:cmd type="call" cmd="playFrom(0.0)">
                                      <p:cBhvr>
                                        <p:cTn id="20" dur="10633" fill="hold"/>
                                        <p:tgtEl>
                                          <p:spTgt spid="11"/>
                                        </p:tgtEl>
                                      </p:cBhvr>
                                    </p:cmd>
                                  </p:childTnLst>
                                </p:cTn>
                              </p:par>
                            </p:childTnLst>
                          </p:cTn>
                        </p:par>
                        <p:par>
                          <p:cTn id="21" fill="hold">
                            <p:stCondLst>
                              <p:cond delay="15633"/>
                            </p:stCondLst>
                            <p:childTnLst>
                              <p:par>
                                <p:cTn id="22" presetID="1" presetClass="mediacall" presetSubtype="0" fill="hold" nodeType="afterEffect">
                                  <p:stCondLst>
                                    <p:cond delay="5000"/>
                                  </p:stCondLst>
                                  <p:childTnLst>
                                    <p:cmd type="call" cmd="playFrom(0.0)">
                                      <p:cBhvr>
                                        <p:cTn id="23"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5" fill="hold" display="0">
                  <p:stCondLst>
                    <p:cond delay="indefinite"/>
                  </p:stCondLst>
                  <p:endCondLst>
                    <p:cond evt="onStopAudio" delay="0">
                      <p:tgtEl>
                        <p:sldTgt/>
                      </p:tgtEl>
                    </p:cond>
                  </p:endCondLst>
                </p:cTn>
                <p:tgtEl>
                  <p:spTgt spid="12"/>
                </p:tgtEl>
              </p:cMediaNode>
            </p:audio>
          </p:childTnLst>
        </p:cTn>
      </p:par>
    </p:tnLst>
    <p:bldLst>
      <p:bldP spid="448515" grpId="0"/>
      <p:bldP spid="448516" grpId="0"/>
      <p:bldP spid="4485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F21A91A8-1AAF-4A77-91BF-B2048F0D0077}" type="slidenum">
              <a:rPr lang="en-US"/>
              <a:pPr>
                <a:defRPr/>
              </a:pPr>
              <a:t>69</a:t>
            </a:fld>
            <a:endParaRPr lang="en-US" dirty="0"/>
          </a:p>
        </p:txBody>
      </p:sp>
      <p:sp>
        <p:nvSpPr>
          <p:cNvPr id="44544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5056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5056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Select Menu, Delete Records…</a:t>
            </a:r>
            <a:endParaRPr lang="en-US" sz="2200" i="1" dirty="0">
              <a:solidFill>
                <a:schemeClr val="tx1"/>
              </a:solidFill>
              <a:effectLst>
                <a:outerShdw blurRad="38100" dist="38100" dir="2700000" algn="tl">
                  <a:srgbClr val="000000"/>
                </a:outerShdw>
              </a:effectLst>
              <a:cs typeface="+mn-cs"/>
            </a:endParaRPr>
          </a:p>
        </p:txBody>
      </p:sp>
      <p:sp>
        <p:nvSpPr>
          <p:cNvPr id="450565" name="Text Box 5"/>
          <p:cNvSpPr txBox="1">
            <a:spLocks noChangeArrowheads="1"/>
          </p:cNvSpPr>
          <p:nvPr/>
        </p:nvSpPr>
        <p:spPr bwMode="auto">
          <a:xfrm>
            <a:off x="1341333" y="2377441"/>
            <a:ext cx="10722187"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After records have been selected for deletion or exporting, Test ID, Master Record number and Description are displayed.  The selected records can now be processed from the Run Menu, Removal Service or Export Service. </a:t>
            </a:r>
          </a:p>
        </p:txBody>
      </p:sp>
      <p:sp>
        <p:nvSpPr>
          <p:cNvPr id="45056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5056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50569" name="Picture 9" descr="Export-Select Menu, Delete (3)"/>
          <p:cNvPicPr>
            <a:picLocks noChangeAspect="1" noChangeArrowheads="1"/>
          </p:cNvPicPr>
          <p:nvPr/>
        </p:nvPicPr>
        <p:blipFill>
          <a:blip r:embed="rId7" cstate="print"/>
          <a:srcRect/>
          <a:stretch>
            <a:fillRect/>
          </a:stretch>
        </p:blipFill>
        <p:spPr bwMode="auto">
          <a:xfrm>
            <a:off x="4410329" y="3311272"/>
            <a:ext cx="4584192" cy="3269596"/>
          </a:xfrm>
          <a:prstGeom prst="rect">
            <a:avLst/>
          </a:prstGeom>
          <a:noFill/>
          <a:ln w="9525">
            <a:noFill/>
            <a:miter lim="800000"/>
            <a:headEnd/>
            <a:tailEnd/>
          </a:ln>
        </p:spPr>
      </p:pic>
      <p:pic>
        <p:nvPicPr>
          <p:cNvPr id="11" name="slide 6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12643212" y="2551582"/>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056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50564"/>
                                        </p:tgtEl>
                                        <p:attrNameLst>
                                          <p:attrName>style.visibility</p:attrName>
                                        </p:attrNameLst>
                                      </p:cBhvr>
                                      <p:to>
                                        <p:strVal val="visible"/>
                                      </p:to>
                                    </p:set>
                                    <p:animEffect transition="in" filter="fade">
                                      <p:cBhvr>
                                        <p:cTn id="10" dur="2000"/>
                                        <p:tgtEl>
                                          <p:spTgt spid="450564"/>
                                        </p:tgtEl>
                                      </p:cBhvr>
                                    </p:animEffect>
                                  </p:childTnLst>
                                </p:cTn>
                              </p:par>
                            </p:childTnLst>
                          </p:cTn>
                        </p:par>
                        <p:par>
                          <p:cTn id="11" fill="hold">
                            <p:stCondLst>
                              <p:cond delay="2000"/>
                            </p:stCondLst>
                            <p:childTnLst>
                              <p:par>
                                <p:cTn id="12" presetID="10" presetClass="entr" presetSubtype="0" fill="hold" grpId="0" nodeType="afterEffect">
                                  <p:stCondLst>
                                    <p:cond delay="500"/>
                                  </p:stCondLst>
                                  <p:childTnLst>
                                    <p:set>
                                      <p:cBhvr>
                                        <p:cTn id="13" dur="1" fill="hold">
                                          <p:stCondLst>
                                            <p:cond delay="0"/>
                                          </p:stCondLst>
                                        </p:cTn>
                                        <p:tgtEl>
                                          <p:spTgt spid="450565"/>
                                        </p:tgtEl>
                                        <p:attrNameLst>
                                          <p:attrName>style.visibility</p:attrName>
                                        </p:attrNameLst>
                                      </p:cBhvr>
                                      <p:to>
                                        <p:strVal val="visible"/>
                                      </p:to>
                                    </p:set>
                                    <p:animEffect transition="in" filter="fade">
                                      <p:cBhvr>
                                        <p:cTn id="14" dur="2000"/>
                                        <p:tgtEl>
                                          <p:spTgt spid="450565"/>
                                        </p:tgtEl>
                                      </p:cBhvr>
                                    </p:animEffect>
                                  </p:childTnLst>
                                </p:cTn>
                              </p:par>
                              <p:par>
                                <p:cTn id="15" presetID="10" presetClass="entr" presetSubtype="0" fill="hold" nodeType="withEffect">
                                  <p:stCondLst>
                                    <p:cond delay="500"/>
                                  </p:stCondLst>
                                  <p:childTnLst>
                                    <p:set>
                                      <p:cBhvr>
                                        <p:cTn id="16" dur="1" fill="hold">
                                          <p:stCondLst>
                                            <p:cond delay="0"/>
                                          </p:stCondLst>
                                        </p:cTn>
                                        <p:tgtEl>
                                          <p:spTgt spid="450569"/>
                                        </p:tgtEl>
                                        <p:attrNameLst>
                                          <p:attrName>style.visibility</p:attrName>
                                        </p:attrNameLst>
                                      </p:cBhvr>
                                      <p:to>
                                        <p:strVal val="visible"/>
                                      </p:to>
                                    </p:set>
                                    <p:animEffect transition="in" filter="fade">
                                      <p:cBhvr>
                                        <p:cTn id="17" dur="2000"/>
                                        <p:tgtEl>
                                          <p:spTgt spid="450569"/>
                                        </p:tgtEl>
                                      </p:cBhvr>
                                    </p:animEffect>
                                  </p:childTnLst>
                                </p:cTn>
                              </p:par>
                            </p:childTnLst>
                          </p:cTn>
                        </p:par>
                        <p:par>
                          <p:cTn id="18" fill="hold">
                            <p:stCondLst>
                              <p:cond delay="4500"/>
                            </p:stCondLst>
                            <p:childTnLst>
                              <p:par>
                                <p:cTn id="19" presetID="1" presetClass="mediacall" presetSubtype="0" fill="hold" nodeType="afterEffect">
                                  <p:stCondLst>
                                    <p:cond delay="500"/>
                                  </p:stCondLst>
                                  <p:childTnLst>
                                    <p:cmd type="call" cmd="playFrom(0.0)">
                                      <p:cBhvr>
                                        <p:cTn id="20" dur="15905" fill="hold"/>
                                        <p:tgtEl>
                                          <p:spTgt spid="11"/>
                                        </p:tgtEl>
                                      </p:cBhvr>
                                    </p:cmd>
                                  </p:childTnLst>
                                </p:cTn>
                              </p:par>
                            </p:childTnLst>
                          </p:cTn>
                        </p:par>
                        <p:par>
                          <p:cTn id="21" fill="hold">
                            <p:stCondLst>
                              <p:cond delay="20905"/>
                            </p:stCondLst>
                            <p:childTnLst>
                              <p:par>
                                <p:cTn id="22" presetID="1" presetClass="mediacall" presetSubtype="0" fill="hold" nodeType="afterEffect">
                                  <p:stCondLst>
                                    <p:cond delay="5000"/>
                                  </p:stCondLst>
                                  <p:childTnLst>
                                    <p:cmd type="call" cmd="playFrom(0.0)">
                                      <p:cBhvr>
                                        <p:cTn id="23"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5" fill="hold" display="0">
                  <p:stCondLst>
                    <p:cond delay="indefinite"/>
                  </p:stCondLst>
                  <p:endCondLst>
                    <p:cond evt="onStopAudio" delay="0">
                      <p:tgtEl>
                        <p:sldTgt/>
                      </p:tgtEl>
                    </p:cond>
                  </p:endCondLst>
                </p:cTn>
                <p:tgtEl>
                  <p:spTgt spid="12"/>
                </p:tgtEl>
              </p:cMediaNode>
            </p:audio>
          </p:childTnLst>
        </p:cTn>
      </p:par>
    </p:tnLst>
    <p:bldLst>
      <p:bldP spid="450563" grpId="0"/>
      <p:bldP spid="450564" grpId="0"/>
      <p:bldP spid="4505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p>
            <a:pPr>
              <a:defRPr/>
            </a:pPr>
            <a:fld id="{946A7147-27BB-4F77-BA0F-B5EF42DD2518}" type="slidenum">
              <a:rPr lang="en-US"/>
              <a:pPr>
                <a:defRPr/>
              </a:pPr>
              <a:t>7</a:t>
            </a:fld>
            <a:endParaRPr lang="en-US" dirty="0"/>
          </a:p>
        </p:txBody>
      </p:sp>
      <p:sp>
        <p:nvSpPr>
          <p:cNvPr id="27650"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30404"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smtClean="0">
                <a:solidFill>
                  <a:schemeClr val="tx1"/>
                </a:solidFill>
                <a:effectLst>
                  <a:outerShdw blurRad="38100" dist="38100" dir="2700000" algn="tl">
                    <a:srgbClr val="000000"/>
                  </a:outerShdw>
                </a:effectLst>
                <a:cs typeface="+mn-cs"/>
              </a:rPr>
              <a:t>Introduction</a:t>
            </a:r>
            <a:endParaRPr lang="en-US" sz="2200" b="1" dirty="0">
              <a:solidFill>
                <a:schemeClr val="tx1"/>
              </a:solidFill>
              <a:effectLst>
                <a:outerShdw blurRad="38100" dist="38100" dir="2700000" algn="tl">
                  <a:srgbClr val="000000"/>
                </a:outerShdw>
              </a:effectLst>
              <a:cs typeface="+mn-cs"/>
            </a:endParaRPr>
          </a:p>
        </p:txBody>
      </p:sp>
      <p:sp>
        <p:nvSpPr>
          <p:cNvPr id="230405"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Test Procedures</a:t>
            </a:r>
          </a:p>
        </p:txBody>
      </p:sp>
      <p:sp>
        <p:nvSpPr>
          <p:cNvPr id="230406" name="Text Box 6"/>
          <p:cNvSpPr txBox="1">
            <a:spLocks noChangeArrowheads="1"/>
          </p:cNvSpPr>
          <p:nvPr/>
        </p:nvSpPr>
        <p:spPr bwMode="auto">
          <a:xfrm>
            <a:off x="1341333" y="2377441"/>
            <a:ext cx="10722187" cy="656832"/>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Approved procedures for ultrasonic testing are formulated from the analysis of test specimen, review of its past history, and experience on like or similar specimens</a:t>
            </a:r>
            <a:r>
              <a:rPr lang="en-US" dirty="0" smtClean="0">
                <a:solidFill>
                  <a:schemeClr val="tx1"/>
                </a:solidFill>
                <a:effectLst>
                  <a:outerShdw blurRad="38100" dist="38100" dir="2700000" algn="tl">
                    <a:srgbClr val="000000"/>
                  </a:outerShdw>
                </a:effectLst>
                <a:cs typeface="+mn-cs"/>
              </a:rPr>
              <a:t>.</a:t>
            </a:r>
            <a:endParaRPr lang="en-US" sz="900" dirty="0">
              <a:solidFill>
                <a:schemeClr val="tx1"/>
              </a:solidFill>
              <a:effectLst>
                <a:outerShdw blurRad="38100" dist="38100" dir="2700000" algn="tl">
                  <a:srgbClr val="000000"/>
                </a:outerShdw>
              </a:effectLst>
              <a:cs typeface="+mn-cs"/>
            </a:endParaRPr>
          </a:p>
        </p:txBody>
      </p:sp>
      <p:sp>
        <p:nvSpPr>
          <p:cNvPr id="9" name="Rectangle 8"/>
          <p:cNvSpPr/>
          <p:nvPr/>
        </p:nvSpPr>
        <p:spPr>
          <a:xfrm>
            <a:off x="1340485" y="3383280"/>
            <a:ext cx="10723880" cy="646331"/>
          </a:xfrm>
          <a:prstGeom prst="rect">
            <a:avLst/>
          </a:prstGeom>
        </p:spPr>
        <p:txBody>
          <a:bodyPr>
            <a:spAutoFit/>
          </a:bodyPr>
          <a:lstStyle/>
          <a:p>
            <a:pPr algn="just">
              <a:spcBef>
                <a:spcPts val="669"/>
              </a:spcBef>
              <a:spcAft>
                <a:spcPts val="669"/>
              </a:spcAft>
              <a:defRPr/>
            </a:pPr>
            <a:r>
              <a:rPr lang="en-US" dirty="0" smtClean="0">
                <a:solidFill>
                  <a:schemeClr val="tx1"/>
                </a:solidFill>
                <a:effectLst>
                  <a:outerShdw blurRad="38100" dist="38100" dir="2700000" algn="tl">
                    <a:srgbClr val="000000"/>
                  </a:outerShdw>
                </a:effectLst>
                <a:cs typeface="+mn-cs"/>
              </a:rPr>
              <a:t>It is the responsibility of personnel conducting tests to ensure that test procedures are adequately applied, and that the test objective is accomplished.</a:t>
            </a:r>
          </a:p>
        </p:txBody>
      </p:sp>
      <p:sp>
        <p:nvSpPr>
          <p:cNvPr id="10" name="Rectangle 9"/>
          <p:cNvSpPr/>
          <p:nvPr/>
        </p:nvSpPr>
        <p:spPr>
          <a:xfrm>
            <a:off x="1340485" y="4389120"/>
            <a:ext cx="10723880" cy="640080"/>
          </a:xfrm>
          <a:prstGeom prst="rect">
            <a:avLst/>
          </a:prstGeom>
        </p:spPr>
        <p:txBody>
          <a:bodyPr wrap="square">
            <a:spAutoFit/>
          </a:bodyPr>
          <a:lstStyle/>
          <a:p>
            <a:pPr algn="just">
              <a:spcBef>
                <a:spcPts val="669"/>
              </a:spcBef>
              <a:spcAft>
                <a:spcPts val="669"/>
              </a:spcAft>
              <a:defRPr/>
            </a:pPr>
            <a:r>
              <a:rPr lang="en-US" dirty="0" smtClean="0">
                <a:solidFill>
                  <a:schemeClr val="tx1"/>
                </a:solidFill>
                <a:effectLst>
                  <a:outerShdw blurRad="38100" dist="38100" dir="2700000" algn="tl">
                    <a:srgbClr val="000000"/>
                  </a:outerShdw>
                </a:effectLst>
                <a:cs typeface="+mn-cs"/>
              </a:rPr>
              <a:t>Procedures found to be incorrect or inadequate must be brought to the attention of responsible supervision for correction.  </a:t>
            </a:r>
            <a:endParaRPr lang="en-US" dirty="0">
              <a:solidFill>
                <a:schemeClr val="tx1"/>
              </a:solidFill>
              <a:effectLst>
                <a:outerShdw blurRad="38100" dist="38100" dir="2700000" algn="tl">
                  <a:srgbClr val="000000"/>
                </a:outerShdw>
              </a:effectLst>
              <a:cs typeface="+mn-cs"/>
            </a:endParaRPr>
          </a:p>
        </p:txBody>
      </p:sp>
      <p:pic>
        <p:nvPicPr>
          <p:cNvPr id="11" name="slide 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2795538" y="2377440"/>
            <a:ext cx="406208" cy="304800"/>
          </a:xfrm>
          <a:prstGeom prst="rect">
            <a:avLst/>
          </a:prstGeom>
        </p:spPr>
      </p:pic>
      <p:pic>
        <p:nvPicPr>
          <p:cNvPr id="12" name="slide 7-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tretch>
            <a:fillRect/>
          </a:stretch>
        </p:blipFill>
        <p:spPr>
          <a:xfrm>
            <a:off x="12795538" y="3383280"/>
            <a:ext cx="406208" cy="304800"/>
          </a:xfrm>
          <a:prstGeom prst="rect">
            <a:avLst/>
          </a:prstGeom>
        </p:spPr>
      </p:pic>
      <p:pic>
        <p:nvPicPr>
          <p:cNvPr id="13" name="slide 7-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tretch>
            <a:fillRect/>
          </a:stretch>
        </p:blipFill>
        <p:spPr>
          <a:xfrm>
            <a:off x="12795538" y="4450080"/>
            <a:ext cx="406208" cy="304800"/>
          </a:xfrm>
          <a:prstGeom prst="rect">
            <a:avLst/>
          </a:prstGeom>
        </p:spPr>
      </p:pic>
      <p:pic>
        <p:nvPicPr>
          <p:cNvPr id="14" name="slide 7-0.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cstate="print"/>
          <a:stretch>
            <a:fillRect/>
          </a:stretch>
        </p:blipFill>
        <p:spPr>
          <a:xfrm>
            <a:off x="12795538" y="1878964"/>
            <a:ext cx="406208" cy="304800"/>
          </a:xfrm>
          <a:prstGeom prst="rect">
            <a:avLst/>
          </a:prstGeom>
        </p:spPr>
      </p:pic>
      <p:pic>
        <p:nvPicPr>
          <p:cNvPr id="15"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040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30405"/>
                                        </p:tgtEl>
                                        <p:attrNameLst>
                                          <p:attrName>style.visibility</p:attrName>
                                        </p:attrNameLst>
                                      </p:cBhvr>
                                      <p:to>
                                        <p:strVal val="visible"/>
                                      </p:to>
                                    </p:set>
                                    <p:animEffect transition="in" filter="fade">
                                      <p:cBhvr>
                                        <p:cTn id="10" dur="2000"/>
                                        <p:tgtEl>
                                          <p:spTgt spid="230405"/>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160" fill="hold"/>
                                        <p:tgtEl>
                                          <p:spTgt spid="14"/>
                                        </p:tgtEl>
                                      </p:cBhvr>
                                    </p:cmd>
                                  </p:childTnLst>
                                </p:cTn>
                              </p:par>
                            </p:childTnLst>
                          </p:cTn>
                        </p:par>
                        <p:par>
                          <p:cTn id="14" fill="hold">
                            <p:stCondLst>
                              <p:cond delay="4160"/>
                            </p:stCondLst>
                            <p:childTnLst>
                              <p:par>
                                <p:cTn id="15" presetID="10" presetClass="entr" presetSubtype="0" fill="hold" grpId="0" nodeType="afterEffect">
                                  <p:stCondLst>
                                    <p:cond delay="500"/>
                                  </p:stCondLst>
                                  <p:childTnLst>
                                    <p:set>
                                      <p:cBhvr>
                                        <p:cTn id="16" dur="1" fill="hold">
                                          <p:stCondLst>
                                            <p:cond delay="0"/>
                                          </p:stCondLst>
                                        </p:cTn>
                                        <p:tgtEl>
                                          <p:spTgt spid="230406"/>
                                        </p:tgtEl>
                                        <p:attrNameLst>
                                          <p:attrName>style.visibility</p:attrName>
                                        </p:attrNameLst>
                                      </p:cBhvr>
                                      <p:to>
                                        <p:strVal val="visible"/>
                                      </p:to>
                                    </p:set>
                                    <p:animEffect transition="in" filter="fade">
                                      <p:cBhvr>
                                        <p:cTn id="17" dur="2000"/>
                                        <p:tgtEl>
                                          <p:spTgt spid="230406"/>
                                        </p:tgtEl>
                                      </p:cBhvr>
                                    </p:animEffect>
                                  </p:childTnLst>
                                </p:cTn>
                              </p:par>
                            </p:childTnLst>
                          </p:cTn>
                        </p:par>
                        <p:par>
                          <p:cTn id="18" fill="hold">
                            <p:stCondLst>
                              <p:cond delay="6660"/>
                            </p:stCondLst>
                            <p:childTnLst>
                              <p:par>
                                <p:cTn id="19" presetID="1" presetClass="mediacall" presetSubtype="0" fill="hold" nodeType="afterEffect">
                                  <p:stCondLst>
                                    <p:cond delay="500"/>
                                  </p:stCondLst>
                                  <p:childTnLst>
                                    <p:cmd type="call" cmd="playFrom(0.0)">
                                      <p:cBhvr>
                                        <p:cTn id="20" dur="10308" fill="hold"/>
                                        <p:tgtEl>
                                          <p:spTgt spid="11"/>
                                        </p:tgtEl>
                                      </p:cBhvr>
                                    </p:cmd>
                                  </p:childTnLst>
                                </p:cTn>
                              </p:par>
                            </p:childTnLst>
                          </p:cTn>
                        </p:par>
                        <p:par>
                          <p:cTn id="21" fill="hold">
                            <p:stCondLst>
                              <p:cond delay="17468"/>
                            </p:stCondLst>
                            <p:childTnLst>
                              <p:par>
                                <p:cTn id="22" presetID="10" presetClass="entr" presetSubtype="0" fill="hold" nodeType="afterEffect">
                                  <p:stCondLst>
                                    <p:cond delay="50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2000"/>
                                        <p:tgtEl>
                                          <p:spTgt spid="9">
                                            <p:txEl>
                                              <p:pRg st="0" end="0"/>
                                            </p:txEl>
                                          </p:spTgt>
                                        </p:tgtEl>
                                      </p:cBhvr>
                                    </p:animEffect>
                                  </p:childTnLst>
                                </p:cTn>
                              </p:par>
                            </p:childTnLst>
                          </p:cTn>
                        </p:par>
                        <p:par>
                          <p:cTn id="25" fill="hold">
                            <p:stCondLst>
                              <p:cond delay="19968"/>
                            </p:stCondLst>
                            <p:childTnLst>
                              <p:par>
                                <p:cTn id="26" presetID="1" presetClass="mediacall" presetSubtype="0" fill="hold" nodeType="afterEffect">
                                  <p:stCondLst>
                                    <p:cond delay="500"/>
                                  </p:stCondLst>
                                  <p:childTnLst>
                                    <p:cmd type="call" cmd="playFrom(0.0)">
                                      <p:cBhvr>
                                        <p:cTn id="27" dur="8404" fill="hold"/>
                                        <p:tgtEl>
                                          <p:spTgt spid="12"/>
                                        </p:tgtEl>
                                      </p:cBhvr>
                                    </p:cmd>
                                  </p:childTnLst>
                                </p:cTn>
                              </p:par>
                            </p:childTnLst>
                          </p:cTn>
                        </p:par>
                        <p:par>
                          <p:cTn id="28" fill="hold">
                            <p:stCondLst>
                              <p:cond delay="28872"/>
                            </p:stCondLst>
                            <p:childTnLst>
                              <p:par>
                                <p:cTn id="29" presetID="10" presetClass="entr" presetSubtype="0" fill="hold" grpId="0" nodeType="after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31372"/>
                            </p:stCondLst>
                            <p:childTnLst>
                              <p:par>
                                <p:cTn id="33" presetID="1" presetClass="mediacall" presetSubtype="0" fill="hold" nodeType="afterEffect">
                                  <p:stCondLst>
                                    <p:cond delay="500"/>
                                  </p:stCondLst>
                                  <p:childTnLst>
                                    <p:cmd type="call" cmd="playFrom(0.0)">
                                      <p:cBhvr>
                                        <p:cTn id="34" dur="6686" fill="hold"/>
                                        <p:tgtEl>
                                          <p:spTgt spid="13"/>
                                        </p:tgtEl>
                                      </p:cBhvr>
                                    </p:cmd>
                                  </p:childTnLst>
                                </p:cTn>
                              </p:par>
                            </p:childTnLst>
                          </p:cTn>
                        </p:par>
                        <p:par>
                          <p:cTn id="35" fill="hold">
                            <p:stCondLst>
                              <p:cond delay="38558"/>
                            </p:stCondLst>
                            <p:childTnLst>
                              <p:par>
                                <p:cTn id="36" presetID="1" presetClass="mediacall" presetSubtype="0" fill="hold" nodeType="afterEffect">
                                  <p:stCondLst>
                                    <p:cond delay="5000"/>
                                  </p:stCondLst>
                                  <p:childTnLst>
                                    <p:cmd type="call" cmd="playFrom(0.0)">
                                      <p:cBhvr>
                                        <p:cTn id="37"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42" fill="hold" display="0">
                  <p:stCondLst>
                    <p:cond delay="indefinite"/>
                  </p:stCondLst>
                  <p:endCondLst>
                    <p:cond evt="onStopAudio" delay="0">
                      <p:tgtEl>
                        <p:sldTgt/>
                      </p:tgtEl>
                    </p:cond>
                  </p:endCondLst>
                </p:cTn>
                <p:tgtEl>
                  <p:spTgt spid="15"/>
                </p:tgtEl>
              </p:cMediaNode>
            </p:audio>
          </p:childTnLst>
        </p:cTn>
      </p:par>
    </p:tnLst>
    <p:bldLst>
      <p:bldP spid="230404" grpId="0"/>
      <p:bldP spid="230405" grpId="0"/>
      <p:bldP spid="230406"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3430D1ED-64D4-4C66-9DEA-51CF872B3E4A}" type="slidenum">
              <a:rPr lang="en-US"/>
              <a:pPr>
                <a:defRPr/>
              </a:pPr>
              <a:t>70</a:t>
            </a:fld>
            <a:endParaRPr lang="en-US" dirty="0"/>
          </a:p>
        </p:txBody>
      </p:sp>
      <p:sp>
        <p:nvSpPr>
          <p:cNvPr id="44749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5875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5875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Select Menu, Exporting Records</a:t>
            </a:r>
            <a:endParaRPr lang="en-US" sz="2200" i="1" dirty="0">
              <a:solidFill>
                <a:schemeClr val="tx1"/>
              </a:solidFill>
              <a:effectLst>
                <a:outerShdw blurRad="38100" dist="38100" dir="2700000" algn="tl">
                  <a:srgbClr val="000000"/>
                </a:outerShdw>
              </a:effectLst>
              <a:cs typeface="+mn-cs"/>
            </a:endParaRPr>
          </a:p>
        </p:txBody>
      </p:sp>
      <p:sp>
        <p:nvSpPr>
          <p:cNvPr id="458757" name="Text Box 5"/>
          <p:cNvSpPr txBox="1">
            <a:spLocks noChangeArrowheads="1"/>
          </p:cNvSpPr>
          <p:nvPr/>
        </p:nvSpPr>
        <p:spPr bwMode="auto">
          <a:xfrm>
            <a:off x="1341333" y="2377440"/>
            <a:ext cx="10722187"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Test  records are processed into DQF format files and are saved in the default directory or as assigned by the user (see </a:t>
            </a:r>
            <a:r>
              <a:rPr lang="en-US" i="1" dirty="0">
                <a:solidFill>
                  <a:schemeClr val="tx1"/>
                </a:solidFill>
                <a:effectLst>
                  <a:outerShdw blurRad="38100" dist="38100" dir="2700000" algn="tl">
                    <a:srgbClr val="000000"/>
                  </a:outerShdw>
                </a:effectLst>
                <a:cs typeface="+mn-cs"/>
              </a:rPr>
              <a:t>Rht 4CH Settings – PINT Export).  </a:t>
            </a:r>
            <a:r>
              <a:rPr lang="en-US" dirty="0">
                <a:solidFill>
                  <a:schemeClr val="tx1"/>
                </a:solidFill>
                <a:effectLst>
                  <a:outerShdw blurRad="38100" dist="38100" dir="2700000" algn="tl">
                    <a:srgbClr val="000000"/>
                  </a:outerShdw>
                </a:effectLst>
                <a:cs typeface="+mn-cs"/>
              </a:rPr>
              <a:t>The program automatically assigns file names to the exported file as follows:</a:t>
            </a:r>
            <a:endParaRPr lang="en-US" sz="900" dirty="0">
              <a:solidFill>
                <a:schemeClr val="tx1"/>
              </a:solidFill>
              <a:effectLst>
                <a:outerShdw blurRad="38100" dist="38100" dir="2700000" algn="tl">
                  <a:srgbClr val="000000"/>
                </a:outerShdw>
              </a:effectLst>
              <a:cs typeface="+mn-cs"/>
            </a:endParaRPr>
          </a:p>
        </p:txBody>
      </p:sp>
      <p:sp>
        <p:nvSpPr>
          <p:cNvPr id="45875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5875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58761" name="Text Box 9"/>
          <p:cNvSpPr txBox="1">
            <a:spLocks noChangeArrowheads="1"/>
          </p:cNvSpPr>
          <p:nvPr/>
        </p:nvSpPr>
        <p:spPr bwMode="auto">
          <a:xfrm>
            <a:off x="2378431" y="3657601"/>
            <a:ext cx="8647990" cy="1539125"/>
          </a:xfrm>
          <a:prstGeom prst="rect">
            <a:avLst/>
          </a:prstGeom>
          <a:noFill/>
          <a:ln w="9525" algn="ctr">
            <a:noFill/>
            <a:miter lim="800000"/>
            <a:headEnd/>
            <a:tailEnd/>
          </a:ln>
          <a:effectLst/>
        </p:spPr>
        <p:txBody>
          <a:bodyPr wrap="square" lIns="101841" tIns="50920" rIns="101841" bIns="50920">
            <a:spAutoFit/>
          </a:bodyPr>
          <a:lstStyle/>
          <a:p>
            <a:pPr marL="3437170" indent="-3361180" eaLnBrk="0" hangingPunct="0">
              <a:lnSpc>
                <a:spcPts val="2785"/>
              </a:lnSpc>
              <a:spcBef>
                <a:spcPts val="0"/>
              </a:spcBef>
              <a:spcAft>
                <a:spcPts val="0"/>
              </a:spcAft>
              <a:defRPr/>
            </a:pPr>
            <a:r>
              <a:rPr lang="en-US" dirty="0">
                <a:solidFill>
                  <a:schemeClr val="tx1"/>
                </a:solidFill>
                <a:effectLst>
                  <a:outerShdw blurRad="38100" dist="38100" dir="2700000" algn="tl">
                    <a:srgbClr val="000000"/>
                  </a:outerShdw>
                </a:effectLst>
                <a:cs typeface="+mn-cs"/>
              </a:rPr>
              <a:t>Export0105193750_CAT.DQF	File Name</a:t>
            </a:r>
          </a:p>
          <a:p>
            <a:pPr marL="3437170" indent="-3361180" eaLnBrk="0" hangingPunct="0">
              <a:lnSpc>
                <a:spcPts val="2785"/>
              </a:lnSpc>
              <a:spcBef>
                <a:spcPts val="0"/>
              </a:spcBef>
              <a:spcAft>
                <a:spcPts val="0"/>
              </a:spcAft>
              <a:defRPr/>
            </a:pPr>
            <a:r>
              <a:rPr lang="en-US" dirty="0">
                <a:solidFill>
                  <a:schemeClr val="tx1"/>
                </a:solidFill>
                <a:effectLst>
                  <a:outerShdw blurRad="38100" dist="38100" dir="2700000" algn="tl">
                    <a:srgbClr val="000000"/>
                  </a:outerShdw>
                </a:effectLst>
                <a:cs typeface="+mn-cs"/>
              </a:rPr>
              <a:t>0105:	01.05. (day, 1. of May)</a:t>
            </a:r>
          </a:p>
          <a:p>
            <a:pPr marL="3437170" indent="-3361180" eaLnBrk="0" hangingPunct="0">
              <a:lnSpc>
                <a:spcPts val="2785"/>
              </a:lnSpc>
              <a:spcBef>
                <a:spcPts val="0"/>
              </a:spcBef>
              <a:spcAft>
                <a:spcPts val="0"/>
              </a:spcAft>
              <a:defRPr/>
            </a:pPr>
            <a:r>
              <a:rPr lang="en-US" dirty="0">
                <a:solidFill>
                  <a:schemeClr val="tx1"/>
                </a:solidFill>
                <a:effectLst>
                  <a:outerShdw blurRad="38100" dist="38100" dir="2700000" algn="tl">
                    <a:srgbClr val="000000"/>
                  </a:outerShdw>
                </a:effectLst>
                <a:cs typeface="+mn-cs"/>
              </a:rPr>
              <a:t>193750:	19:37:50 (time, 7:37:50 PM)</a:t>
            </a:r>
          </a:p>
          <a:p>
            <a:pPr marL="3437170" indent="-3361180" eaLnBrk="0" hangingPunct="0">
              <a:lnSpc>
                <a:spcPts val="2785"/>
              </a:lnSpc>
              <a:spcBef>
                <a:spcPts val="0"/>
              </a:spcBef>
              <a:spcAft>
                <a:spcPts val="0"/>
              </a:spcAft>
              <a:defRPr/>
            </a:pPr>
            <a:r>
              <a:rPr lang="en-US" dirty="0">
                <a:solidFill>
                  <a:schemeClr val="tx1"/>
                </a:solidFill>
                <a:effectLst>
                  <a:outerShdw blurRad="38100" dist="38100" dir="2700000" algn="tl">
                    <a:srgbClr val="000000"/>
                  </a:outerShdw>
                </a:effectLst>
                <a:cs typeface="+mn-cs"/>
              </a:rPr>
              <a:t>CAT:	Master Record Description</a:t>
            </a:r>
          </a:p>
        </p:txBody>
      </p:sp>
      <p:pic>
        <p:nvPicPr>
          <p:cNvPr id="458763" name="Picture 11" descr="Export-File"/>
          <p:cNvPicPr>
            <a:picLocks noChangeArrowheads="1"/>
          </p:cNvPicPr>
          <p:nvPr/>
        </p:nvPicPr>
        <p:blipFill>
          <a:blip r:embed="rId17" cstate="print"/>
          <a:srcRect/>
          <a:stretch>
            <a:fillRect/>
          </a:stretch>
        </p:blipFill>
        <p:spPr bwMode="auto">
          <a:xfrm>
            <a:off x="5479416" y="5234826"/>
            <a:ext cx="2446020" cy="1554480"/>
          </a:xfrm>
          <a:prstGeom prst="rect">
            <a:avLst/>
          </a:prstGeom>
          <a:noFill/>
          <a:ln w="9525">
            <a:noFill/>
            <a:miter lim="800000"/>
            <a:headEnd/>
            <a:tailEnd/>
          </a:ln>
        </p:spPr>
      </p:pic>
      <p:pic>
        <p:nvPicPr>
          <p:cNvPr id="12" name="slide 7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rcRect/>
          <a:stretch>
            <a:fillRect/>
          </a:stretch>
        </p:blipFill>
        <p:spPr bwMode="auto">
          <a:xfrm>
            <a:off x="12643212" y="2440642"/>
            <a:ext cx="406208" cy="295835"/>
          </a:xfrm>
          <a:prstGeom prst="rect">
            <a:avLst/>
          </a:prstGeom>
          <a:noFill/>
          <a:ln w="9525">
            <a:noFill/>
            <a:miter lim="800000"/>
            <a:headEnd/>
            <a:tailEnd/>
          </a:ln>
        </p:spPr>
      </p:pic>
      <p:pic>
        <p:nvPicPr>
          <p:cNvPr id="13" name="slide 7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rcRect/>
          <a:stretch>
            <a:fillRect/>
          </a:stretch>
        </p:blipFill>
        <p:spPr bwMode="auto">
          <a:xfrm>
            <a:off x="12643212" y="3660963"/>
            <a:ext cx="406208" cy="295835"/>
          </a:xfrm>
          <a:prstGeom prst="rect">
            <a:avLst/>
          </a:prstGeom>
          <a:noFill/>
          <a:ln w="9525">
            <a:noFill/>
            <a:miter lim="800000"/>
            <a:headEnd/>
            <a:tailEnd/>
          </a:ln>
        </p:spPr>
      </p:pic>
      <p:pic>
        <p:nvPicPr>
          <p:cNvPr id="14" name="slide 7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rcRect/>
          <a:stretch>
            <a:fillRect/>
          </a:stretch>
        </p:blipFill>
        <p:spPr bwMode="auto">
          <a:xfrm>
            <a:off x="12643212" y="4104717"/>
            <a:ext cx="406208" cy="295835"/>
          </a:xfrm>
          <a:prstGeom prst="rect">
            <a:avLst/>
          </a:prstGeom>
          <a:noFill/>
          <a:ln w="9525">
            <a:noFill/>
            <a:miter lim="800000"/>
            <a:headEnd/>
            <a:tailEnd/>
          </a:ln>
        </p:spPr>
      </p:pic>
      <p:pic>
        <p:nvPicPr>
          <p:cNvPr id="15" name="slide 70-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rcRect/>
          <a:stretch>
            <a:fillRect/>
          </a:stretch>
        </p:blipFill>
        <p:spPr bwMode="auto">
          <a:xfrm>
            <a:off x="12643212" y="4437532"/>
            <a:ext cx="406208" cy="295835"/>
          </a:xfrm>
          <a:prstGeom prst="rect">
            <a:avLst/>
          </a:prstGeom>
          <a:noFill/>
          <a:ln w="9525">
            <a:noFill/>
            <a:miter lim="800000"/>
            <a:headEnd/>
            <a:tailEnd/>
          </a:ln>
        </p:spPr>
      </p:pic>
      <p:pic>
        <p:nvPicPr>
          <p:cNvPr id="16" name="slide 70-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rcRect/>
          <a:stretch>
            <a:fillRect/>
          </a:stretch>
        </p:blipFill>
        <p:spPr bwMode="auto">
          <a:xfrm>
            <a:off x="12643212" y="4770345"/>
            <a:ext cx="406208" cy="295835"/>
          </a:xfrm>
          <a:prstGeom prst="rect">
            <a:avLst/>
          </a:prstGeom>
          <a:noFill/>
          <a:ln w="9525">
            <a:noFill/>
            <a:miter lim="800000"/>
            <a:headEnd/>
            <a:tailEnd/>
          </a:ln>
        </p:spPr>
      </p:pic>
      <p:pic>
        <p:nvPicPr>
          <p:cNvPr id="17" name="slide 70-0.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cstate="print"/>
          <a:stretch>
            <a:fillRect/>
          </a:stretch>
        </p:blipFill>
        <p:spPr>
          <a:xfrm>
            <a:off x="12643212" y="1981200"/>
            <a:ext cx="406208" cy="304800"/>
          </a:xfrm>
          <a:prstGeom prst="rect">
            <a:avLst/>
          </a:prstGeom>
        </p:spPr>
      </p:pic>
      <p:pic>
        <p:nvPicPr>
          <p:cNvPr id="18" name="pause.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875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58756"/>
                                        </p:tgtEl>
                                        <p:attrNameLst>
                                          <p:attrName>style.visibility</p:attrName>
                                        </p:attrNameLst>
                                      </p:cBhvr>
                                      <p:to>
                                        <p:strVal val="visible"/>
                                      </p:to>
                                    </p:set>
                                    <p:animEffect transition="in" filter="fade">
                                      <p:cBhvr>
                                        <p:cTn id="10" dur="2000"/>
                                        <p:tgtEl>
                                          <p:spTgt spid="45875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831" fill="hold"/>
                                        <p:tgtEl>
                                          <p:spTgt spid="17"/>
                                        </p:tgtEl>
                                      </p:cBhvr>
                                    </p:cmd>
                                  </p:childTnLst>
                                </p:cTn>
                              </p:par>
                            </p:childTnLst>
                          </p:cTn>
                        </p:par>
                        <p:par>
                          <p:cTn id="14" fill="hold">
                            <p:stCondLst>
                              <p:cond delay="5331"/>
                            </p:stCondLst>
                            <p:childTnLst>
                              <p:par>
                                <p:cTn id="15" presetID="10" presetClass="entr" presetSubtype="0" fill="hold" grpId="0" nodeType="afterEffect">
                                  <p:stCondLst>
                                    <p:cond delay="500"/>
                                  </p:stCondLst>
                                  <p:childTnLst>
                                    <p:set>
                                      <p:cBhvr>
                                        <p:cTn id="16" dur="1" fill="hold">
                                          <p:stCondLst>
                                            <p:cond delay="0"/>
                                          </p:stCondLst>
                                        </p:cTn>
                                        <p:tgtEl>
                                          <p:spTgt spid="458757"/>
                                        </p:tgtEl>
                                        <p:attrNameLst>
                                          <p:attrName>style.visibility</p:attrName>
                                        </p:attrNameLst>
                                      </p:cBhvr>
                                      <p:to>
                                        <p:strVal val="visible"/>
                                      </p:to>
                                    </p:set>
                                    <p:animEffect transition="in" filter="fade">
                                      <p:cBhvr>
                                        <p:cTn id="17" dur="2000"/>
                                        <p:tgtEl>
                                          <p:spTgt spid="458757"/>
                                        </p:tgtEl>
                                      </p:cBhvr>
                                    </p:animEffect>
                                  </p:childTnLst>
                                </p:cTn>
                              </p:par>
                            </p:childTnLst>
                          </p:cTn>
                        </p:par>
                        <p:par>
                          <p:cTn id="18" fill="hold">
                            <p:stCondLst>
                              <p:cond delay="7831"/>
                            </p:stCondLst>
                            <p:childTnLst>
                              <p:par>
                                <p:cTn id="19" presetID="1" presetClass="mediacall" presetSubtype="0" fill="hold" nodeType="afterEffect">
                                  <p:stCondLst>
                                    <p:cond delay="500"/>
                                  </p:stCondLst>
                                  <p:childTnLst>
                                    <p:cmd type="call" cmd="playFrom(0.0)">
                                      <p:cBhvr>
                                        <p:cTn id="20" dur="13977" fill="hold"/>
                                        <p:tgtEl>
                                          <p:spTgt spid="12"/>
                                        </p:tgtEl>
                                      </p:cBhvr>
                                    </p:cmd>
                                  </p:childTnLst>
                                </p:cTn>
                              </p:par>
                              <p:par>
                                <p:cTn id="21" presetID="10" presetClass="entr" presetSubtype="0" fill="hold" nodeType="withEffect">
                                  <p:stCondLst>
                                    <p:cond delay="10000"/>
                                  </p:stCondLst>
                                  <p:childTnLst>
                                    <p:set>
                                      <p:cBhvr>
                                        <p:cTn id="22" dur="1" fill="hold">
                                          <p:stCondLst>
                                            <p:cond delay="0"/>
                                          </p:stCondLst>
                                        </p:cTn>
                                        <p:tgtEl>
                                          <p:spTgt spid="458761">
                                            <p:txEl>
                                              <p:pRg st="0" end="0"/>
                                            </p:txEl>
                                          </p:spTgt>
                                        </p:tgtEl>
                                        <p:attrNameLst>
                                          <p:attrName>style.visibility</p:attrName>
                                        </p:attrNameLst>
                                      </p:cBhvr>
                                      <p:to>
                                        <p:strVal val="visible"/>
                                      </p:to>
                                    </p:set>
                                    <p:animEffect transition="in" filter="fade">
                                      <p:cBhvr>
                                        <p:cTn id="23" dur="2000"/>
                                        <p:tgtEl>
                                          <p:spTgt spid="458761">
                                            <p:txEl>
                                              <p:pRg st="0" end="0"/>
                                            </p:txEl>
                                          </p:spTgt>
                                        </p:tgtEl>
                                      </p:cBhvr>
                                    </p:animEffect>
                                  </p:childTnLst>
                                </p:cTn>
                              </p:par>
                              <p:par>
                                <p:cTn id="24" presetID="10" presetClass="entr" presetSubtype="0" fill="hold" nodeType="withEffect">
                                  <p:stCondLst>
                                    <p:cond delay="10000"/>
                                  </p:stCondLst>
                                  <p:childTnLst>
                                    <p:set>
                                      <p:cBhvr>
                                        <p:cTn id="25" dur="1" fill="hold">
                                          <p:stCondLst>
                                            <p:cond delay="0"/>
                                          </p:stCondLst>
                                        </p:cTn>
                                        <p:tgtEl>
                                          <p:spTgt spid="458763"/>
                                        </p:tgtEl>
                                        <p:attrNameLst>
                                          <p:attrName>style.visibility</p:attrName>
                                        </p:attrNameLst>
                                      </p:cBhvr>
                                      <p:to>
                                        <p:strVal val="visible"/>
                                      </p:to>
                                    </p:set>
                                    <p:animEffect transition="in" filter="fade">
                                      <p:cBhvr>
                                        <p:cTn id="26" dur="2000"/>
                                        <p:tgtEl>
                                          <p:spTgt spid="458763"/>
                                        </p:tgtEl>
                                      </p:cBhvr>
                                    </p:animEffect>
                                  </p:childTnLst>
                                </p:cTn>
                              </p:par>
                            </p:childTnLst>
                          </p:cTn>
                        </p:par>
                        <p:par>
                          <p:cTn id="27" fill="hold">
                            <p:stCondLst>
                              <p:cond delay="22308"/>
                            </p:stCondLst>
                            <p:childTnLst>
                              <p:par>
                                <p:cTn id="28" presetID="1" presetClass="mediacall" presetSubtype="0" fill="hold" nodeType="afterEffect">
                                  <p:stCondLst>
                                    <p:cond delay="500"/>
                                  </p:stCondLst>
                                  <p:childTnLst>
                                    <p:cmd type="call" cmd="playFrom(0.0)">
                                      <p:cBhvr>
                                        <p:cTn id="29" dur="8567" fill="hold"/>
                                        <p:tgtEl>
                                          <p:spTgt spid="13"/>
                                        </p:tgtEl>
                                      </p:cBhvr>
                                    </p:cmd>
                                  </p:childTnLst>
                                </p:cTn>
                              </p:par>
                            </p:childTnLst>
                          </p:cTn>
                        </p:par>
                        <p:par>
                          <p:cTn id="30" fill="hold">
                            <p:stCondLst>
                              <p:cond delay="31375"/>
                            </p:stCondLst>
                            <p:childTnLst>
                              <p:par>
                                <p:cTn id="31" presetID="10" presetClass="entr" presetSubtype="0" fill="hold" nodeType="afterEffect">
                                  <p:stCondLst>
                                    <p:cond delay="2000"/>
                                  </p:stCondLst>
                                  <p:childTnLst>
                                    <p:set>
                                      <p:cBhvr>
                                        <p:cTn id="32" dur="1" fill="hold">
                                          <p:stCondLst>
                                            <p:cond delay="0"/>
                                          </p:stCondLst>
                                        </p:cTn>
                                        <p:tgtEl>
                                          <p:spTgt spid="458761">
                                            <p:txEl>
                                              <p:pRg st="1" end="1"/>
                                            </p:txEl>
                                          </p:spTgt>
                                        </p:tgtEl>
                                        <p:attrNameLst>
                                          <p:attrName>style.visibility</p:attrName>
                                        </p:attrNameLst>
                                      </p:cBhvr>
                                      <p:to>
                                        <p:strVal val="visible"/>
                                      </p:to>
                                    </p:set>
                                    <p:animEffect transition="in" filter="fade">
                                      <p:cBhvr>
                                        <p:cTn id="33" dur="2000"/>
                                        <p:tgtEl>
                                          <p:spTgt spid="458761">
                                            <p:txEl>
                                              <p:pRg st="1" end="1"/>
                                            </p:txEl>
                                          </p:spTgt>
                                        </p:tgtEl>
                                      </p:cBhvr>
                                    </p:animEffect>
                                  </p:childTnLst>
                                </p:cTn>
                              </p:par>
                            </p:childTnLst>
                          </p:cTn>
                        </p:par>
                        <p:par>
                          <p:cTn id="34" fill="hold">
                            <p:stCondLst>
                              <p:cond delay="35375"/>
                            </p:stCondLst>
                            <p:childTnLst>
                              <p:par>
                                <p:cTn id="35" presetID="1" presetClass="mediacall" presetSubtype="0" fill="hold" nodeType="afterEffect">
                                  <p:stCondLst>
                                    <p:cond delay="500"/>
                                  </p:stCondLst>
                                  <p:childTnLst>
                                    <p:cmd type="call" cmd="playFrom(0.0)">
                                      <p:cBhvr>
                                        <p:cTn id="36" dur="3621" fill="hold"/>
                                        <p:tgtEl>
                                          <p:spTgt spid="14"/>
                                        </p:tgtEl>
                                      </p:cBhvr>
                                    </p:cmd>
                                  </p:childTnLst>
                                </p:cTn>
                              </p:par>
                            </p:childTnLst>
                          </p:cTn>
                        </p:par>
                        <p:par>
                          <p:cTn id="37" fill="hold">
                            <p:stCondLst>
                              <p:cond delay="39496"/>
                            </p:stCondLst>
                            <p:childTnLst>
                              <p:par>
                                <p:cTn id="38" presetID="10" presetClass="entr" presetSubtype="0" fill="hold" nodeType="afterEffect">
                                  <p:stCondLst>
                                    <p:cond delay="2000"/>
                                  </p:stCondLst>
                                  <p:childTnLst>
                                    <p:set>
                                      <p:cBhvr>
                                        <p:cTn id="39" dur="1" fill="hold">
                                          <p:stCondLst>
                                            <p:cond delay="0"/>
                                          </p:stCondLst>
                                        </p:cTn>
                                        <p:tgtEl>
                                          <p:spTgt spid="458761">
                                            <p:txEl>
                                              <p:pRg st="2" end="2"/>
                                            </p:txEl>
                                          </p:spTgt>
                                        </p:tgtEl>
                                        <p:attrNameLst>
                                          <p:attrName>style.visibility</p:attrName>
                                        </p:attrNameLst>
                                      </p:cBhvr>
                                      <p:to>
                                        <p:strVal val="visible"/>
                                      </p:to>
                                    </p:set>
                                    <p:animEffect transition="in" filter="fade">
                                      <p:cBhvr>
                                        <p:cTn id="40" dur="2000"/>
                                        <p:tgtEl>
                                          <p:spTgt spid="458761">
                                            <p:txEl>
                                              <p:pRg st="2" end="2"/>
                                            </p:txEl>
                                          </p:spTgt>
                                        </p:tgtEl>
                                      </p:cBhvr>
                                    </p:animEffect>
                                  </p:childTnLst>
                                </p:cTn>
                              </p:par>
                            </p:childTnLst>
                          </p:cTn>
                        </p:par>
                        <p:par>
                          <p:cTn id="41" fill="hold">
                            <p:stCondLst>
                              <p:cond delay="43496"/>
                            </p:stCondLst>
                            <p:childTnLst>
                              <p:par>
                                <p:cTn id="42" presetID="1" presetClass="mediacall" presetSubtype="0" fill="hold" nodeType="afterEffect">
                                  <p:stCondLst>
                                    <p:cond delay="2000"/>
                                  </p:stCondLst>
                                  <p:childTnLst>
                                    <p:cmd type="call" cmd="playFrom(0.0)">
                                      <p:cBhvr>
                                        <p:cTn id="43" dur="7150" fill="hold"/>
                                        <p:tgtEl>
                                          <p:spTgt spid="15"/>
                                        </p:tgtEl>
                                      </p:cBhvr>
                                    </p:cmd>
                                  </p:childTnLst>
                                </p:cTn>
                              </p:par>
                            </p:childTnLst>
                          </p:cTn>
                        </p:par>
                        <p:par>
                          <p:cTn id="44" fill="hold">
                            <p:stCondLst>
                              <p:cond delay="52646"/>
                            </p:stCondLst>
                            <p:childTnLst>
                              <p:par>
                                <p:cTn id="45" presetID="10" presetClass="entr" presetSubtype="0" fill="hold" nodeType="afterEffect">
                                  <p:stCondLst>
                                    <p:cond delay="2000"/>
                                  </p:stCondLst>
                                  <p:childTnLst>
                                    <p:set>
                                      <p:cBhvr>
                                        <p:cTn id="46" dur="1" fill="hold">
                                          <p:stCondLst>
                                            <p:cond delay="0"/>
                                          </p:stCondLst>
                                        </p:cTn>
                                        <p:tgtEl>
                                          <p:spTgt spid="458761">
                                            <p:txEl>
                                              <p:pRg st="3" end="3"/>
                                            </p:txEl>
                                          </p:spTgt>
                                        </p:tgtEl>
                                        <p:attrNameLst>
                                          <p:attrName>style.visibility</p:attrName>
                                        </p:attrNameLst>
                                      </p:cBhvr>
                                      <p:to>
                                        <p:strVal val="visible"/>
                                      </p:to>
                                    </p:set>
                                    <p:animEffect transition="in" filter="fade">
                                      <p:cBhvr>
                                        <p:cTn id="47" dur="2000"/>
                                        <p:tgtEl>
                                          <p:spTgt spid="458761">
                                            <p:txEl>
                                              <p:pRg st="3" end="3"/>
                                            </p:txEl>
                                          </p:spTgt>
                                        </p:tgtEl>
                                      </p:cBhvr>
                                    </p:animEffect>
                                  </p:childTnLst>
                                </p:cTn>
                              </p:par>
                            </p:childTnLst>
                          </p:cTn>
                        </p:par>
                        <p:par>
                          <p:cTn id="48" fill="hold">
                            <p:stCondLst>
                              <p:cond delay="56646"/>
                            </p:stCondLst>
                            <p:childTnLst>
                              <p:par>
                                <p:cTn id="49" presetID="1" presetClass="mediacall" presetSubtype="0" fill="hold" nodeType="afterEffect">
                                  <p:stCondLst>
                                    <p:cond delay="2000"/>
                                  </p:stCondLst>
                                  <p:childTnLst>
                                    <p:cmd type="call" cmd="playFrom(0.0)">
                                      <p:cBhvr>
                                        <p:cTn id="50" dur="3202" fill="hold"/>
                                        <p:tgtEl>
                                          <p:spTgt spid="16"/>
                                        </p:tgtEl>
                                      </p:cBhvr>
                                    </p:cmd>
                                  </p:childTnLst>
                                </p:cTn>
                              </p:par>
                            </p:childTnLst>
                          </p:cTn>
                        </p:par>
                        <p:par>
                          <p:cTn id="51" fill="hold">
                            <p:stCondLst>
                              <p:cond delay="61848"/>
                            </p:stCondLst>
                            <p:childTnLst>
                              <p:par>
                                <p:cTn id="52" presetID="1" presetClass="mediacall" presetSubtype="0" fill="hold" nodeType="afterEffect">
                                  <p:stCondLst>
                                    <p:cond delay="5000"/>
                                  </p:stCondLst>
                                  <p:childTnLst>
                                    <p:cmd type="call" cmd="playFrom(0.0)">
                                      <p:cBhvr>
                                        <p:cTn id="53"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4"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5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56"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5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58"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59"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mute="1" showWhenStopped="0">
                <p:cTn id="60" fill="hold" display="0">
                  <p:stCondLst>
                    <p:cond delay="indefinite"/>
                  </p:stCondLst>
                  <p:endCondLst>
                    <p:cond evt="onStopAudio" delay="0">
                      <p:tgtEl>
                        <p:sldTgt/>
                      </p:tgtEl>
                    </p:cond>
                  </p:endCondLst>
                </p:cTn>
                <p:tgtEl>
                  <p:spTgt spid="18"/>
                </p:tgtEl>
              </p:cMediaNode>
            </p:audio>
          </p:childTnLst>
        </p:cTn>
      </p:par>
    </p:tnLst>
    <p:bldLst>
      <p:bldP spid="458755" grpId="0"/>
      <p:bldP spid="458756" grpId="0"/>
      <p:bldP spid="45875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2AEF93CC-2521-4182-842E-1D682FF980C6}" type="slidenum">
              <a:rPr lang="en-US"/>
              <a:pPr>
                <a:defRPr/>
              </a:pPr>
              <a:t>71</a:t>
            </a:fld>
            <a:endParaRPr lang="en-US" dirty="0"/>
          </a:p>
        </p:txBody>
      </p:sp>
      <p:sp>
        <p:nvSpPr>
          <p:cNvPr id="44953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52611"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5261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View Menu</a:t>
            </a:r>
            <a:endParaRPr lang="en-US" sz="2200" i="1" dirty="0">
              <a:solidFill>
                <a:schemeClr val="tx1"/>
              </a:solidFill>
              <a:effectLst>
                <a:outerShdw blurRad="38100" dist="38100" dir="2700000" algn="tl">
                  <a:srgbClr val="000000"/>
                </a:outerShdw>
              </a:effectLst>
              <a:cs typeface="+mn-cs"/>
            </a:endParaRPr>
          </a:p>
        </p:txBody>
      </p:sp>
      <p:sp>
        <p:nvSpPr>
          <p:cNvPr id="452613"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View Menu allows the user to toggle the display of the Toolbar, Status bar and A-Scan display of the selected database files. </a:t>
            </a:r>
          </a:p>
        </p:txBody>
      </p:sp>
      <p:sp>
        <p:nvSpPr>
          <p:cNvPr id="45261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5261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52618" name="Picture 10" descr="Export-View Menu"/>
          <p:cNvPicPr>
            <a:picLocks noChangeAspect="1" noChangeArrowheads="1"/>
          </p:cNvPicPr>
          <p:nvPr/>
        </p:nvPicPr>
        <p:blipFill>
          <a:blip r:embed="rId9" cstate="print"/>
          <a:srcRect/>
          <a:stretch>
            <a:fillRect/>
          </a:stretch>
        </p:blipFill>
        <p:spPr bwMode="auto">
          <a:xfrm>
            <a:off x="4408922" y="3319272"/>
            <a:ext cx="4584192" cy="3269596"/>
          </a:xfrm>
          <a:prstGeom prst="rect">
            <a:avLst/>
          </a:prstGeom>
          <a:noFill/>
          <a:ln w="9525">
            <a:noFill/>
            <a:miter lim="800000"/>
            <a:headEnd/>
            <a:tailEnd/>
          </a:ln>
        </p:spPr>
      </p:pic>
      <p:pic>
        <p:nvPicPr>
          <p:cNvPr id="11" name="slide 7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2" name="slide 7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643212" y="1981200"/>
            <a:ext cx="406208" cy="304800"/>
          </a:xfrm>
          <a:prstGeom prst="rect">
            <a:avLst/>
          </a:prstGeom>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26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52612"/>
                                        </p:tgtEl>
                                        <p:attrNameLst>
                                          <p:attrName>style.visibility</p:attrName>
                                        </p:attrNameLst>
                                      </p:cBhvr>
                                      <p:to>
                                        <p:strVal val="visible"/>
                                      </p:to>
                                    </p:set>
                                    <p:animEffect transition="in" filter="fade">
                                      <p:cBhvr>
                                        <p:cTn id="10" dur="2000"/>
                                        <p:tgtEl>
                                          <p:spTgt spid="45261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741" fill="hold"/>
                                        <p:tgtEl>
                                          <p:spTgt spid="12"/>
                                        </p:tgtEl>
                                      </p:cBhvr>
                                    </p:cmd>
                                  </p:childTnLst>
                                </p:cTn>
                              </p:par>
                            </p:childTnLst>
                          </p:cTn>
                        </p:par>
                        <p:par>
                          <p:cTn id="14" fill="hold">
                            <p:stCondLst>
                              <p:cond delay="3241"/>
                            </p:stCondLst>
                            <p:childTnLst>
                              <p:par>
                                <p:cTn id="15" presetID="10" presetClass="entr" presetSubtype="0" fill="hold" grpId="0" nodeType="afterEffect">
                                  <p:stCondLst>
                                    <p:cond delay="500"/>
                                  </p:stCondLst>
                                  <p:childTnLst>
                                    <p:set>
                                      <p:cBhvr>
                                        <p:cTn id="16" dur="1" fill="hold">
                                          <p:stCondLst>
                                            <p:cond delay="0"/>
                                          </p:stCondLst>
                                        </p:cTn>
                                        <p:tgtEl>
                                          <p:spTgt spid="452613"/>
                                        </p:tgtEl>
                                        <p:attrNameLst>
                                          <p:attrName>style.visibility</p:attrName>
                                        </p:attrNameLst>
                                      </p:cBhvr>
                                      <p:to>
                                        <p:strVal val="visible"/>
                                      </p:to>
                                    </p:set>
                                    <p:animEffect transition="in" filter="fade">
                                      <p:cBhvr>
                                        <p:cTn id="17" dur="2000"/>
                                        <p:tgtEl>
                                          <p:spTgt spid="452613"/>
                                        </p:tgtEl>
                                      </p:cBhvr>
                                    </p:animEffect>
                                  </p:childTnLst>
                                </p:cTn>
                              </p:par>
                            </p:childTnLst>
                          </p:cTn>
                        </p:par>
                        <p:par>
                          <p:cTn id="18" fill="hold">
                            <p:stCondLst>
                              <p:cond delay="5741"/>
                            </p:stCondLst>
                            <p:childTnLst>
                              <p:par>
                                <p:cTn id="19" presetID="10" presetClass="entr" presetSubtype="0" fill="hold" nodeType="afterEffect">
                                  <p:stCondLst>
                                    <p:cond delay="0"/>
                                  </p:stCondLst>
                                  <p:childTnLst>
                                    <p:set>
                                      <p:cBhvr>
                                        <p:cTn id="20" dur="1" fill="hold">
                                          <p:stCondLst>
                                            <p:cond delay="0"/>
                                          </p:stCondLst>
                                        </p:cTn>
                                        <p:tgtEl>
                                          <p:spTgt spid="452618"/>
                                        </p:tgtEl>
                                        <p:attrNameLst>
                                          <p:attrName>style.visibility</p:attrName>
                                        </p:attrNameLst>
                                      </p:cBhvr>
                                      <p:to>
                                        <p:strVal val="visible"/>
                                      </p:to>
                                    </p:set>
                                    <p:animEffect transition="in" filter="fade">
                                      <p:cBhvr>
                                        <p:cTn id="21" dur="2000"/>
                                        <p:tgtEl>
                                          <p:spTgt spid="452618"/>
                                        </p:tgtEl>
                                      </p:cBhvr>
                                    </p:animEffect>
                                  </p:childTnLst>
                                </p:cTn>
                              </p:par>
                            </p:childTnLst>
                          </p:cTn>
                        </p:par>
                        <p:par>
                          <p:cTn id="22" fill="hold">
                            <p:stCondLst>
                              <p:cond delay="7741"/>
                            </p:stCondLst>
                            <p:childTnLst>
                              <p:par>
                                <p:cTn id="23" presetID="1" presetClass="mediacall" presetSubtype="0" fill="hold" nodeType="afterEffect">
                                  <p:stCondLst>
                                    <p:cond delay="500"/>
                                  </p:stCondLst>
                                  <p:childTnLst>
                                    <p:cmd type="call" cmd="playFrom(0.0)">
                                      <p:cBhvr>
                                        <p:cTn id="24" dur="8218" fill="hold"/>
                                        <p:tgtEl>
                                          <p:spTgt spid="11"/>
                                        </p:tgtEl>
                                      </p:cBhvr>
                                    </p:cmd>
                                  </p:childTnLst>
                                </p:cTn>
                              </p:par>
                            </p:childTnLst>
                          </p:cTn>
                        </p:par>
                        <p:par>
                          <p:cTn id="25" fill="hold">
                            <p:stCondLst>
                              <p:cond delay="16459"/>
                            </p:stCondLst>
                            <p:childTnLst>
                              <p:par>
                                <p:cTn id="26" presetID="1" presetClass="mediacall" presetSubtype="0" fill="hold" nodeType="afterEffect">
                                  <p:stCondLst>
                                    <p:cond delay="5000"/>
                                  </p:stCondLst>
                                  <p:childTnLst>
                                    <p:cmd type="call" cmd="playFrom(0.0)">
                                      <p:cBhvr>
                                        <p:cTn id="27"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0" fill="hold" display="0">
                  <p:stCondLst>
                    <p:cond delay="indefinite"/>
                  </p:stCondLst>
                  <p:endCondLst>
                    <p:cond evt="onStopAudio" delay="0">
                      <p:tgtEl>
                        <p:sldTgt/>
                      </p:tgtEl>
                    </p:cond>
                  </p:endCondLst>
                </p:cTn>
                <p:tgtEl>
                  <p:spTgt spid="13"/>
                </p:tgtEl>
              </p:cMediaNode>
            </p:audio>
          </p:childTnLst>
        </p:cTn>
      </p:par>
    </p:tnLst>
    <p:bldLst>
      <p:bldP spid="452611" grpId="0"/>
      <p:bldP spid="452612" grpId="0"/>
      <p:bldP spid="4526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9D927050-4563-461F-AA16-EDE97B79CD32}" type="slidenum">
              <a:rPr lang="en-US"/>
              <a:pPr>
                <a:defRPr/>
              </a:pPr>
              <a:t>72</a:t>
            </a:fld>
            <a:endParaRPr lang="en-US" dirty="0"/>
          </a:p>
        </p:txBody>
      </p:sp>
      <p:sp>
        <p:nvSpPr>
          <p:cNvPr id="45158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54659"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5466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View Menu, Display Options</a:t>
            </a:r>
            <a:endParaRPr lang="en-US" sz="2200" i="1" dirty="0">
              <a:solidFill>
                <a:schemeClr val="tx1"/>
              </a:solidFill>
              <a:effectLst>
                <a:outerShdw blurRad="38100" dist="38100" dir="2700000" algn="tl">
                  <a:srgbClr val="000000"/>
                </a:outerShdw>
              </a:effectLst>
              <a:cs typeface="+mn-cs"/>
            </a:endParaRPr>
          </a:p>
        </p:txBody>
      </p:sp>
      <p:sp>
        <p:nvSpPr>
          <p:cNvPr id="454661" name="Text Box 5"/>
          <p:cNvSpPr txBox="1">
            <a:spLocks noChangeArrowheads="1"/>
          </p:cNvSpPr>
          <p:nvPr/>
        </p:nvSpPr>
        <p:spPr bwMode="auto">
          <a:xfrm>
            <a:off x="1341333" y="2377441"/>
            <a:ext cx="10722187"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Display Options command allows the user to select any or all of the record identifiers, e.g. Test ID, Master Record ID, Inventory Number, Drawing Number and Part Number to be displayed in the left Menu pane. </a:t>
            </a:r>
          </a:p>
        </p:txBody>
      </p:sp>
      <p:sp>
        <p:nvSpPr>
          <p:cNvPr id="45466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5466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54666" name="Picture 10" descr="Export-View Menu, Display"/>
          <p:cNvPicPr>
            <a:picLocks noChangeAspect="1" noChangeArrowheads="1"/>
          </p:cNvPicPr>
          <p:nvPr/>
        </p:nvPicPr>
        <p:blipFill>
          <a:blip r:embed="rId9" cstate="print"/>
          <a:srcRect/>
          <a:stretch>
            <a:fillRect/>
          </a:stretch>
        </p:blipFill>
        <p:spPr bwMode="auto">
          <a:xfrm>
            <a:off x="4410330" y="3319272"/>
            <a:ext cx="4584192" cy="3269596"/>
          </a:xfrm>
          <a:prstGeom prst="rect">
            <a:avLst/>
          </a:prstGeom>
          <a:noFill/>
          <a:ln w="9525">
            <a:noFill/>
            <a:miter lim="800000"/>
            <a:headEnd/>
            <a:tailEnd/>
          </a:ln>
        </p:spPr>
      </p:pic>
      <p:pic>
        <p:nvPicPr>
          <p:cNvPr id="11" name="slide 7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2" name="slide 72-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643212" y="1878964"/>
            <a:ext cx="406208" cy="304800"/>
          </a:xfrm>
          <a:prstGeom prst="rect">
            <a:avLst/>
          </a:prstGeom>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465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54660"/>
                                        </p:tgtEl>
                                        <p:attrNameLst>
                                          <p:attrName>style.visibility</p:attrName>
                                        </p:attrNameLst>
                                      </p:cBhvr>
                                      <p:to>
                                        <p:strVal val="visible"/>
                                      </p:to>
                                    </p:set>
                                    <p:animEffect transition="in" filter="fade">
                                      <p:cBhvr>
                                        <p:cTn id="10" dur="2000"/>
                                        <p:tgtEl>
                                          <p:spTgt spid="45466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600" fill="hold"/>
                                        <p:tgtEl>
                                          <p:spTgt spid="12"/>
                                        </p:tgtEl>
                                      </p:cBhvr>
                                    </p:cmd>
                                  </p:childTnLst>
                                </p:cTn>
                              </p:par>
                            </p:childTnLst>
                          </p:cTn>
                        </p:par>
                        <p:par>
                          <p:cTn id="14" fill="hold">
                            <p:stCondLst>
                              <p:cond delay="5100"/>
                            </p:stCondLst>
                            <p:childTnLst>
                              <p:par>
                                <p:cTn id="15" presetID="10" presetClass="entr" presetSubtype="0" fill="hold" grpId="0" nodeType="afterEffect">
                                  <p:stCondLst>
                                    <p:cond delay="500"/>
                                  </p:stCondLst>
                                  <p:childTnLst>
                                    <p:set>
                                      <p:cBhvr>
                                        <p:cTn id="16" dur="1" fill="hold">
                                          <p:stCondLst>
                                            <p:cond delay="0"/>
                                          </p:stCondLst>
                                        </p:cTn>
                                        <p:tgtEl>
                                          <p:spTgt spid="454661"/>
                                        </p:tgtEl>
                                        <p:attrNameLst>
                                          <p:attrName>style.visibility</p:attrName>
                                        </p:attrNameLst>
                                      </p:cBhvr>
                                      <p:to>
                                        <p:strVal val="visible"/>
                                      </p:to>
                                    </p:set>
                                    <p:animEffect transition="in" filter="fade">
                                      <p:cBhvr>
                                        <p:cTn id="17" dur="2000"/>
                                        <p:tgtEl>
                                          <p:spTgt spid="454661"/>
                                        </p:tgtEl>
                                      </p:cBhvr>
                                    </p:animEffect>
                                  </p:childTnLst>
                                </p:cTn>
                              </p:par>
                            </p:childTnLst>
                          </p:cTn>
                        </p:par>
                        <p:par>
                          <p:cTn id="18" fill="hold">
                            <p:stCondLst>
                              <p:cond delay="7600"/>
                            </p:stCondLst>
                            <p:childTnLst>
                              <p:par>
                                <p:cTn id="19" presetID="10" presetClass="entr" presetSubtype="0" fill="hold" nodeType="afterEffect">
                                  <p:stCondLst>
                                    <p:cond delay="0"/>
                                  </p:stCondLst>
                                  <p:childTnLst>
                                    <p:set>
                                      <p:cBhvr>
                                        <p:cTn id="20" dur="1" fill="hold">
                                          <p:stCondLst>
                                            <p:cond delay="0"/>
                                          </p:stCondLst>
                                        </p:cTn>
                                        <p:tgtEl>
                                          <p:spTgt spid="454666"/>
                                        </p:tgtEl>
                                        <p:attrNameLst>
                                          <p:attrName>style.visibility</p:attrName>
                                        </p:attrNameLst>
                                      </p:cBhvr>
                                      <p:to>
                                        <p:strVal val="visible"/>
                                      </p:to>
                                    </p:set>
                                    <p:animEffect transition="in" filter="fade">
                                      <p:cBhvr>
                                        <p:cTn id="21" dur="2000"/>
                                        <p:tgtEl>
                                          <p:spTgt spid="454666"/>
                                        </p:tgtEl>
                                      </p:cBhvr>
                                    </p:animEffect>
                                  </p:childTnLst>
                                </p:cTn>
                              </p:par>
                            </p:childTnLst>
                          </p:cTn>
                        </p:par>
                        <p:par>
                          <p:cTn id="22" fill="hold">
                            <p:stCondLst>
                              <p:cond delay="9600"/>
                            </p:stCondLst>
                            <p:childTnLst>
                              <p:par>
                                <p:cTn id="23" presetID="1" presetClass="mediacall" presetSubtype="0" fill="hold" nodeType="afterEffect">
                                  <p:stCondLst>
                                    <p:cond delay="500"/>
                                  </p:stCondLst>
                                  <p:childTnLst>
                                    <p:cmd type="call" cmd="playFrom(0.0)">
                                      <p:cBhvr>
                                        <p:cTn id="24" dur="13745" fill="hold"/>
                                        <p:tgtEl>
                                          <p:spTgt spid="11"/>
                                        </p:tgtEl>
                                      </p:cBhvr>
                                    </p:cmd>
                                  </p:childTnLst>
                                </p:cTn>
                              </p:par>
                            </p:childTnLst>
                          </p:cTn>
                        </p:par>
                        <p:par>
                          <p:cTn id="25" fill="hold">
                            <p:stCondLst>
                              <p:cond delay="23845"/>
                            </p:stCondLst>
                            <p:childTnLst>
                              <p:par>
                                <p:cTn id="26" presetID="1" presetClass="mediacall" presetSubtype="0" fill="hold" nodeType="afterEffect">
                                  <p:stCondLst>
                                    <p:cond delay="5000"/>
                                  </p:stCondLst>
                                  <p:childTnLst>
                                    <p:cmd type="call" cmd="playFrom(0.0)">
                                      <p:cBhvr>
                                        <p:cTn id="27"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0" fill="hold" display="0">
                  <p:stCondLst>
                    <p:cond delay="indefinite"/>
                  </p:stCondLst>
                  <p:endCondLst>
                    <p:cond evt="onStopAudio" delay="0">
                      <p:tgtEl>
                        <p:sldTgt/>
                      </p:tgtEl>
                    </p:cond>
                  </p:endCondLst>
                </p:cTn>
                <p:tgtEl>
                  <p:spTgt spid="13"/>
                </p:tgtEl>
              </p:cMediaNode>
            </p:audio>
          </p:childTnLst>
        </p:cTn>
      </p:par>
    </p:tnLst>
    <p:bldLst>
      <p:bldP spid="454659" grpId="0"/>
      <p:bldP spid="454660" grpId="0"/>
      <p:bldP spid="45466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05DE1BA4-1ED8-449A-A68E-E871EA09FDFE}" type="slidenum">
              <a:rPr lang="en-US"/>
              <a:pPr>
                <a:defRPr/>
              </a:pPr>
              <a:t>73</a:t>
            </a:fld>
            <a:endParaRPr lang="en-US" dirty="0"/>
          </a:p>
        </p:txBody>
      </p:sp>
      <p:sp>
        <p:nvSpPr>
          <p:cNvPr id="45363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5670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5670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Export – Window Tab</a:t>
            </a:r>
            <a:endParaRPr lang="en-US" sz="2200" i="1" dirty="0">
              <a:solidFill>
                <a:schemeClr val="tx1"/>
              </a:solidFill>
              <a:effectLst>
                <a:outerShdw blurRad="38100" dist="38100" dir="2700000" algn="tl">
                  <a:srgbClr val="000000"/>
                </a:outerShdw>
              </a:effectLst>
              <a:cs typeface="+mn-cs"/>
            </a:endParaRPr>
          </a:p>
        </p:txBody>
      </p:sp>
      <p:sp>
        <p:nvSpPr>
          <p:cNvPr id="456709" name="Text Box 5"/>
          <p:cNvSpPr txBox="1">
            <a:spLocks noChangeArrowheads="1"/>
          </p:cNvSpPr>
          <p:nvPr/>
        </p:nvSpPr>
        <p:spPr bwMode="auto">
          <a:xfrm>
            <a:off x="1341333" y="2377440"/>
            <a:ext cx="10722187" cy="718388"/>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Window Tab (</a:t>
            </a:r>
            <a:r>
              <a:rPr lang="en-US" sz="2200" b="1" dirty="0" smtClean="0">
                <a:solidFill>
                  <a:srgbClr val="FFFF00"/>
                </a:solidFill>
                <a:cs typeface="+mn-cs"/>
                <a:sym typeface="Keystrokes MT" pitchFamily="2" charset="2"/>
              </a:rPr>
              <a:t></a:t>
            </a:r>
            <a:r>
              <a:rPr lang="en-US" dirty="0" smtClean="0">
                <a:solidFill>
                  <a:schemeClr val="tx1"/>
                </a:solidFill>
                <a:effectLst>
                  <a:outerShdw blurRad="38100" dist="38100" dir="2700000" algn="tl">
                    <a:srgbClr val="000000"/>
                  </a:outerShdw>
                </a:effectLst>
                <a:cs typeface="+mn-cs"/>
              </a:rPr>
              <a:t>+</a:t>
            </a:r>
            <a:r>
              <a:rPr lang="en-US" b="1" dirty="0" smtClean="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rPr>
              <a:t>) permits the user to refresh the current display. No other functions are associated with this command. </a:t>
            </a:r>
          </a:p>
        </p:txBody>
      </p:sp>
      <p:sp>
        <p:nvSpPr>
          <p:cNvPr id="45671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5671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56713" name="Picture 9" descr="Export-Window"/>
          <p:cNvPicPr>
            <a:picLocks noChangeAspect="1" noChangeArrowheads="1"/>
          </p:cNvPicPr>
          <p:nvPr/>
        </p:nvPicPr>
        <p:blipFill>
          <a:blip r:embed="rId9" cstate="print"/>
          <a:srcRect/>
          <a:stretch>
            <a:fillRect/>
          </a:stretch>
        </p:blipFill>
        <p:spPr bwMode="auto">
          <a:xfrm>
            <a:off x="4410330" y="3319272"/>
            <a:ext cx="4584192" cy="3269596"/>
          </a:xfrm>
          <a:prstGeom prst="rect">
            <a:avLst/>
          </a:prstGeom>
          <a:noFill/>
          <a:ln w="9525">
            <a:noFill/>
            <a:miter lim="800000"/>
            <a:headEnd/>
            <a:tailEnd/>
          </a:ln>
        </p:spPr>
      </p:pic>
      <p:pic>
        <p:nvPicPr>
          <p:cNvPr id="11" name="slide 7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2" name="slide 73-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643212" y="1981200"/>
            <a:ext cx="406208" cy="304800"/>
          </a:xfrm>
          <a:prstGeom prst="rect">
            <a:avLst/>
          </a:prstGeom>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670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56708"/>
                                        </p:tgtEl>
                                        <p:attrNameLst>
                                          <p:attrName>style.visibility</p:attrName>
                                        </p:attrNameLst>
                                      </p:cBhvr>
                                      <p:to>
                                        <p:strVal val="visible"/>
                                      </p:to>
                                    </p:set>
                                    <p:animEffect transition="in" filter="fade">
                                      <p:cBhvr>
                                        <p:cTn id="10" dur="2000"/>
                                        <p:tgtEl>
                                          <p:spTgt spid="45670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067" fill="hold"/>
                                        <p:tgtEl>
                                          <p:spTgt spid="12"/>
                                        </p:tgtEl>
                                      </p:cBhvr>
                                    </p:cmd>
                                  </p:childTnLst>
                                </p:cTn>
                              </p:par>
                            </p:childTnLst>
                          </p:cTn>
                        </p:par>
                        <p:par>
                          <p:cTn id="14" fill="hold">
                            <p:stCondLst>
                              <p:cond delay="3567"/>
                            </p:stCondLst>
                            <p:childTnLst>
                              <p:par>
                                <p:cTn id="15" presetID="10" presetClass="entr" presetSubtype="0" fill="hold" grpId="0" nodeType="afterEffect">
                                  <p:stCondLst>
                                    <p:cond delay="500"/>
                                  </p:stCondLst>
                                  <p:childTnLst>
                                    <p:set>
                                      <p:cBhvr>
                                        <p:cTn id="16" dur="1" fill="hold">
                                          <p:stCondLst>
                                            <p:cond delay="0"/>
                                          </p:stCondLst>
                                        </p:cTn>
                                        <p:tgtEl>
                                          <p:spTgt spid="456709"/>
                                        </p:tgtEl>
                                        <p:attrNameLst>
                                          <p:attrName>style.visibility</p:attrName>
                                        </p:attrNameLst>
                                      </p:cBhvr>
                                      <p:to>
                                        <p:strVal val="visible"/>
                                      </p:to>
                                    </p:set>
                                    <p:animEffect transition="in" filter="fade">
                                      <p:cBhvr>
                                        <p:cTn id="17" dur="2000"/>
                                        <p:tgtEl>
                                          <p:spTgt spid="456709"/>
                                        </p:tgtEl>
                                      </p:cBhvr>
                                    </p:animEffect>
                                  </p:childTnLst>
                                </p:cTn>
                              </p:par>
                            </p:childTnLst>
                          </p:cTn>
                        </p:par>
                        <p:par>
                          <p:cTn id="18" fill="hold">
                            <p:stCondLst>
                              <p:cond delay="6067"/>
                            </p:stCondLst>
                            <p:childTnLst>
                              <p:par>
                                <p:cTn id="19" presetID="10" presetClass="entr" presetSubtype="0" fill="hold" nodeType="afterEffect">
                                  <p:stCondLst>
                                    <p:cond delay="0"/>
                                  </p:stCondLst>
                                  <p:childTnLst>
                                    <p:set>
                                      <p:cBhvr>
                                        <p:cTn id="20" dur="1" fill="hold">
                                          <p:stCondLst>
                                            <p:cond delay="0"/>
                                          </p:stCondLst>
                                        </p:cTn>
                                        <p:tgtEl>
                                          <p:spTgt spid="456713"/>
                                        </p:tgtEl>
                                        <p:attrNameLst>
                                          <p:attrName>style.visibility</p:attrName>
                                        </p:attrNameLst>
                                      </p:cBhvr>
                                      <p:to>
                                        <p:strVal val="visible"/>
                                      </p:to>
                                    </p:set>
                                    <p:animEffect transition="in" filter="fade">
                                      <p:cBhvr>
                                        <p:cTn id="21" dur="2000"/>
                                        <p:tgtEl>
                                          <p:spTgt spid="456713"/>
                                        </p:tgtEl>
                                      </p:cBhvr>
                                    </p:animEffect>
                                  </p:childTnLst>
                                </p:cTn>
                              </p:par>
                            </p:childTnLst>
                          </p:cTn>
                        </p:par>
                        <p:par>
                          <p:cTn id="22" fill="hold">
                            <p:stCondLst>
                              <p:cond delay="8067"/>
                            </p:stCondLst>
                            <p:childTnLst>
                              <p:par>
                                <p:cTn id="23" presetID="1" presetClass="mediacall" presetSubtype="0" fill="hold" nodeType="afterEffect">
                                  <p:stCondLst>
                                    <p:cond delay="500"/>
                                  </p:stCondLst>
                                  <p:childTnLst>
                                    <p:cmd type="call" cmd="playFrom(0.0)">
                                      <p:cBhvr>
                                        <p:cTn id="24" dur="9635" fill="hold"/>
                                        <p:tgtEl>
                                          <p:spTgt spid="11"/>
                                        </p:tgtEl>
                                      </p:cBhvr>
                                    </p:cmd>
                                  </p:childTnLst>
                                </p:cTn>
                              </p:par>
                            </p:childTnLst>
                          </p:cTn>
                        </p:par>
                        <p:par>
                          <p:cTn id="25" fill="hold">
                            <p:stCondLst>
                              <p:cond delay="18202"/>
                            </p:stCondLst>
                            <p:childTnLst>
                              <p:par>
                                <p:cTn id="26" presetID="1" presetClass="mediacall" presetSubtype="0" fill="hold" nodeType="afterEffect">
                                  <p:stCondLst>
                                    <p:cond delay="5000"/>
                                  </p:stCondLst>
                                  <p:childTnLst>
                                    <p:cmd type="call" cmd="playFrom(0.0)">
                                      <p:cBhvr>
                                        <p:cTn id="27"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0" fill="hold" display="0">
                  <p:stCondLst>
                    <p:cond delay="indefinite"/>
                  </p:stCondLst>
                  <p:endCondLst>
                    <p:cond evt="onStopAudio" delay="0">
                      <p:tgtEl>
                        <p:sldTgt/>
                      </p:tgtEl>
                    </p:cond>
                  </p:endCondLst>
                </p:cTn>
                <p:tgtEl>
                  <p:spTgt spid="13"/>
                </p:tgtEl>
              </p:cMediaNode>
            </p:audio>
          </p:childTnLst>
        </p:cTn>
      </p:par>
    </p:tnLst>
    <p:bldLst>
      <p:bldP spid="456707" grpId="0"/>
      <p:bldP spid="456708" grpId="0"/>
      <p:bldP spid="45670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A06FFD01-350E-4A39-9D52-A7CCFE646A82}" type="slidenum">
              <a:rPr lang="en-US"/>
              <a:pPr>
                <a:defRPr/>
              </a:pPr>
              <a:t>74</a:t>
            </a:fld>
            <a:endParaRPr lang="en-US" dirty="0"/>
          </a:p>
        </p:txBody>
      </p:sp>
      <p:sp>
        <p:nvSpPr>
          <p:cNvPr id="45568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6080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6080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Tools – Rht Explorer</a:t>
            </a:r>
            <a:endParaRPr lang="en-US" sz="2200" i="1" dirty="0">
              <a:solidFill>
                <a:schemeClr val="tx1"/>
              </a:solidFill>
              <a:effectLst>
                <a:outerShdw blurRad="38100" dist="38100" dir="2700000" algn="tl">
                  <a:srgbClr val="000000"/>
                </a:outerShdw>
              </a:effectLst>
              <a:cs typeface="+mn-cs"/>
            </a:endParaRPr>
          </a:p>
        </p:txBody>
      </p:sp>
      <p:sp>
        <p:nvSpPr>
          <p:cNvPr id="460805"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Rht Explorer program provides a graphical display of up to 30 test readings of a selected feature. The program is accessed by selecting the Rht Explorer shortcut from Start, Rht 4CH, Tools.</a:t>
            </a:r>
          </a:p>
        </p:txBody>
      </p:sp>
      <p:sp>
        <p:nvSpPr>
          <p:cNvPr id="46080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6080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60809" name="Picture 9" descr="Tools - Rht Explorer"/>
          <p:cNvPicPr>
            <a:picLocks noChangeAspect="1" noChangeArrowheads="1"/>
          </p:cNvPicPr>
          <p:nvPr/>
        </p:nvPicPr>
        <p:blipFill>
          <a:blip r:embed="rId9" cstate="print"/>
          <a:srcRect/>
          <a:stretch>
            <a:fillRect/>
          </a:stretch>
        </p:blipFill>
        <p:spPr bwMode="auto">
          <a:xfrm>
            <a:off x="4410329" y="3319272"/>
            <a:ext cx="4584192" cy="3269596"/>
          </a:xfrm>
          <a:prstGeom prst="rect">
            <a:avLst/>
          </a:prstGeom>
          <a:noFill/>
          <a:ln w="9525">
            <a:noFill/>
            <a:miter lim="800000"/>
            <a:headEnd/>
            <a:tailEnd/>
          </a:ln>
        </p:spPr>
      </p:pic>
      <p:pic>
        <p:nvPicPr>
          <p:cNvPr id="11" name="slide 7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490883" y="1878965"/>
            <a:ext cx="406208" cy="295835"/>
          </a:xfrm>
          <a:prstGeom prst="rect">
            <a:avLst/>
          </a:prstGeom>
          <a:noFill/>
          <a:ln w="9525">
            <a:noFill/>
            <a:miter lim="800000"/>
            <a:headEnd/>
            <a:tailEnd/>
          </a:ln>
        </p:spPr>
      </p:pic>
      <p:pic>
        <p:nvPicPr>
          <p:cNvPr id="12" name="slide 74-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490883" y="2403664"/>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0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60804"/>
                                        </p:tgtEl>
                                        <p:attrNameLst>
                                          <p:attrName>style.visibility</p:attrName>
                                        </p:attrNameLst>
                                      </p:cBhvr>
                                      <p:to>
                                        <p:strVal val="visible"/>
                                      </p:to>
                                    </p:set>
                                    <p:animEffect transition="in" filter="fade">
                                      <p:cBhvr>
                                        <p:cTn id="10" dur="2000"/>
                                        <p:tgtEl>
                                          <p:spTgt spid="46080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297" fill="hold"/>
                                        <p:tgtEl>
                                          <p:spTgt spid="11"/>
                                        </p:tgtEl>
                                      </p:cBhvr>
                                    </p:cmd>
                                  </p:childTnLst>
                                </p:cTn>
                              </p:par>
                            </p:childTnLst>
                          </p:cTn>
                        </p:par>
                        <p:par>
                          <p:cTn id="14" fill="hold">
                            <p:stCondLst>
                              <p:cond delay="4797"/>
                            </p:stCondLst>
                            <p:childTnLst>
                              <p:par>
                                <p:cTn id="15" presetID="10" presetClass="entr" presetSubtype="0" fill="hold" grpId="0" nodeType="afterEffect">
                                  <p:stCondLst>
                                    <p:cond delay="500"/>
                                  </p:stCondLst>
                                  <p:childTnLst>
                                    <p:set>
                                      <p:cBhvr>
                                        <p:cTn id="16" dur="1" fill="hold">
                                          <p:stCondLst>
                                            <p:cond delay="0"/>
                                          </p:stCondLst>
                                        </p:cTn>
                                        <p:tgtEl>
                                          <p:spTgt spid="460805"/>
                                        </p:tgtEl>
                                        <p:attrNameLst>
                                          <p:attrName>style.visibility</p:attrName>
                                        </p:attrNameLst>
                                      </p:cBhvr>
                                      <p:to>
                                        <p:strVal val="visible"/>
                                      </p:to>
                                    </p:set>
                                    <p:animEffect transition="in" filter="fade">
                                      <p:cBhvr>
                                        <p:cTn id="17" dur="2000"/>
                                        <p:tgtEl>
                                          <p:spTgt spid="460805"/>
                                        </p:tgtEl>
                                      </p:cBhvr>
                                    </p:animEffect>
                                  </p:childTnLst>
                                </p:cTn>
                              </p:par>
                            </p:childTnLst>
                          </p:cTn>
                        </p:par>
                        <p:par>
                          <p:cTn id="18" fill="hold">
                            <p:stCondLst>
                              <p:cond delay="7297"/>
                            </p:stCondLst>
                            <p:childTnLst>
                              <p:par>
                                <p:cTn id="19" presetID="10" presetClass="entr" presetSubtype="0" fill="hold" nodeType="afterEffect">
                                  <p:stCondLst>
                                    <p:cond delay="500"/>
                                  </p:stCondLst>
                                  <p:childTnLst>
                                    <p:set>
                                      <p:cBhvr>
                                        <p:cTn id="20" dur="1" fill="hold">
                                          <p:stCondLst>
                                            <p:cond delay="0"/>
                                          </p:stCondLst>
                                        </p:cTn>
                                        <p:tgtEl>
                                          <p:spTgt spid="460809"/>
                                        </p:tgtEl>
                                        <p:attrNameLst>
                                          <p:attrName>style.visibility</p:attrName>
                                        </p:attrNameLst>
                                      </p:cBhvr>
                                      <p:to>
                                        <p:strVal val="visible"/>
                                      </p:to>
                                    </p:set>
                                    <p:animEffect transition="in" filter="fade">
                                      <p:cBhvr>
                                        <p:cTn id="21" dur="2000"/>
                                        <p:tgtEl>
                                          <p:spTgt spid="460809"/>
                                        </p:tgtEl>
                                      </p:cBhvr>
                                    </p:animEffect>
                                  </p:childTnLst>
                                </p:cTn>
                              </p:par>
                            </p:childTnLst>
                          </p:cTn>
                        </p:par>
                        <p:par>
                          <p:cTn id="22" fill="hold">
                            <p:stCondLst>
                              <p:cond delay="9797"/>
                            </p:stCondLst>
                            <p:childTnLst>
                              <p:par>
                                <p:cTn id="23" presetID="1" presetClass="mediacall" presetSubtype="0" fill="hold" nodeType="afterEffect">
                                  <p:stCondLst>
                                    <p:cond delay="500"/>
                                  </p:stCondLst>
                                  <p:childTnLst>
                                    <p:cmd type="call" cmd="playFrom(0.0)">
                                      <p:cBhvr>
                                        <p:cTn id="24" dur="15974" fill="hold"/>
                                        <p:tgtEl>
                                          <p:spTgt spid="12"/>
                                        </p:tgtEl>
                                      </p:cBhvr>
                                    </p:cmd>
                                  </p:childTnLst>
                                </p:cTn>
                              </p:par>
                            </p:childTnLst>
                          </p:cTn>
                        </p:par>
                        <p:par>
                          <p:cTn id="25" fill="hold">
                            <p:stCondLst>
                              <p:cond delay="26271"/>
                            </p:stCondLst>
                            <p:childTnLst>
                              <p:par>
                                <p:cTn id="26" presetID="1" presetClass="mediacall" presetSubtype="0" fill="hold" nodeType="afterEffect">
                                  <p:stCondLst>
                                    <p:cond delay="5000"/>
                                  </p:stCondLst>
                                  <p:childTnLst>
                                    <p:cmd type="call" cmd="playFrom(0.0)">
                                      <p:cBhvr>
                                        <p:cTn id="27"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0" fill="hold" display="0">
                  <p:stCondLst>
                    <p:cond delay="indefinite"/>
                  </p:stCondLst>
                  <p:endCondLst>
                    <p:cond evt="onStopAudio" delay="0">
                      <p:tgtEl>
                        <p:sldTgt/>
                      </p:tgtEl>
                    </p:cond>
                  </p:endCondLst>
                </p:cTn>
                <p:tgtEl>
                  <p:spTgt spid="13"/>
                </p:tgtEl>
              </p:cMediaNode>
            </p:audio>
          </p:childTnLst>
        </p:cTn>
      </p:par>
    </p:tnLst>
    <p:bldLst>
      <p:bldP spid="460803" grpId="0"/>
      <p:bldP spid="460804" grpId="0"/>
      <p:bldP spid="46080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B9090509-1CFC-4461-A0F7-EBFF17582580}" type="slidenum">
              <a:rPr lang="en-US"/>
              <a:pPr>
                <a:defRPr/>
              </a:pPr>
              <a:t>75</a:t>
            </a:fld>
            <a:endParaRPr lang="en-US" dirty="0"/>
          </a:p>
        </p:txBody>
      </p:sp>
      <p:sp>
        <p:nvSpPr>
          <p:cNvPr id="45773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6285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Testing Software</a:t>
            </a:r>
          </a:p>
        </p:txBody>
      </p:sp>
      <p:sp>
        <p:nvSpPr>
          <p:cNvPr id="46285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Tools – PINT Export Viewer</a:t>
            </a:r>
            <a:endParaRPr lang="en-US" sz="2200" i="1" dirty="0">
              <a:solidFill>
                <a:schemeClr val="tx1"/>
              </a:solidFill>
              <a:effectLst>
                <a:outerShdw blurRad="38100" dist="38100" dir="2700000" algn="tl">
                  <a:srgbClr val="000000"/>
                </a:outerShdw>
              </a:effectLst>
              <a:cs typeface="+mn-cs"/>
            </a:endParaRPr>
          </a:p>
        </p:txBody>
      </p:sp>
      <p:sp>
        <p:nvSpPr>
          <p:cNvPr id="462853"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The PINT Export Viewer provides a listing of relevant test data of all saved inspections. The program is accessed by selecting the Export Viewer shortcut from Start, Rht 4CH, Tools.</a:t>
            </a:r>
          </a:p>
        </p:txBody>
      </p:sp>
      <p:sp>
        <p:nvSpPr>
          <p:cNvPr id="46285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6285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62857" name="Picture 9" descr="Tools - Export Viewer"/>
          <p:cNvPicPr>
            <a:picLocks noChangeAspect="1" noChangeArrowheads="1"/>
          </p:cNvPicPr>
          <p:nvPr/>
        </p:nvPicPr>
        <p:blipFill>
          <a:blip r:embed="rId9" cstate="print"/>
          <a:srcRect/>
          <a:stretch>
            <a:fillRect/>
          </a:stretch>
        </p:blipFill>
        <p:spPr bwMode="auto">
          <a:xfrm>
            <a:off x="4410330" y="3319272"/>
            <a:ext cx="4584192" cy="3269596"/>
          </a:xfrm>
          <a:prstGeom prst="rect">
            <a:avLst/>
          </a:prstGeom>
          <a:noFill/>
          <a:ln w="9525">
            <a:noFill/>
            <a:miter lim="800000"/>
            <a:headEnd/>
            <a:tailEnd/>
          </a:ln>
        </p:spPr>
      </p:pic>
      <p:pic>
        <p:nvPicPr>
          <p:cNvPr id="10" name="slide 7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643212" y="1990166"/>
            <a:ext cx="406208" cy="295835"/>
          </a:xfrm>
          <a:prstGeom prst="rect">
            <a:avLst/>
          </a:prstGeom>
          <a:noFill/>
          <a:ln w="9525">
            <a:noFill/>
            <a:miter lim="800000"/>
            <a:headEnd/>
            <a:tailEnd/>
          </a:ln>
        </p:spPr>
      </p:pic>
      <p:pic>
        <p:nvPicPr>
          <p:cNvPr id="11" name="slide 75-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rcRect/>
          <a:stretch>
            <a:fillRect/>
          </a:stretch>
        </p:blipFill>
        <p:spPr bwMode="auto">
          <a:xfrm>
            <a:off x="12643212" y="2551582"/>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285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62852"/>
                                        </p:tgtEl>
                                        <p:attrNameLst>
                                          <p:attrName>style.visibility</p:attrName>
                                        </p:attrNameLst>
                                      </p:cBhvr>
                                      <p:to>
                                        <p:strVal val="visible"/>
                                      </p:to>
                                    </p:set>
                                    <p:animEffect transition="in" filter="fade">
                                      <p:cBhvr>
                                        <p:cTn id="10" dur="2000"/>
                                        <p:tgtEl>
                                          <p:spTgt spid="46285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949" fill="hold"/>
                                        <p:tgtEl>
                                          <p:spTgt spid="10"/>
                                        </p:tgtEl>
                                      </p:cBhvr>
                                    </p:cmd>
                                  </p:childTnLst>
                                </p:cTn>
                              </p:par>
                            </p:childTnLst>
                          </p:cTn>
                        </p:par>
                        <p:par>
                          <p:cTn id="14" fill="hold">
                            <p:stCondLst>
                              <p:cond delay="4449"/>
                            </p:stCondLst>
                            <p:childTnLst>
                              <p:par>
                                <p:cTn id="15" presetID="10" presetClass="entr" presetSubtype="0" fill="hold" grpId="0" nodeType="afterEffect">
                                  <p:stCondLst>
                                    <p:cond delay="0"/>
                                  </p:stCondLst>
                                  <p:childTnLst>
                                    <p:set>
                                      <p:cBhvr>
                                        <p:cTn id="16" dur="1" fill="hold">
                                          <p:stCondLst>
                                            <p:cond delay="0"/>
                                          </p:stCondLst>
                                        </p:cTn>
                                        <p:tgtEl>
                                          <p:spTgt spid="462853"/>
                                        </p:tgtEl>
                                        <p:attrNameLst>
                                          <p:attrName>style.visibility</p:attrName>
                                        </p:attrNameLst>
                                      </p:cBhvr>
                                      <p:to>
                                        <p:strVal val="visible"/>
                                      </p:to>
                                    </p:set>
                                    <p:animEffect transition="in" filter="fade">
                                      <p:cBhvr>
                                        <p:cTn id="17" dur="2000"/>
                                        <p:tgtEl>
                                          <p:spTgt spid="462853"/>
                                        </p:tgtEl>
                                      </p:cBhvr>
                                    </p:animEffect>
                                  </p:childTnLst>
                                </p:cTn>
                              </p:par>
                            </p:childTnLst>
                          </p:cTn>
                        </p:par>
                        <p:par>
                          <p:cTn id="18" fill="hold">
                            <p:stCondLst>
                              <p:cond delay="6449"/>
                            </p:stCondLst>
                            <p:childTnLst>
                              <p:par>
                                <p:cTn id="19" presetID="10" presetClass="entr" presetSubtype="0" fill="hold" nodeType="afterEffect">
                                  <p:stCondLst>
                                    <p:cond delay="500"/>
                                  </p:stCondLst>
                                  <p:childTnLst>
                                    <p:set>
                                      <p:cBhvr>
                                        <p:cTn id="20" dur="1" fill="hold">
                                          <p:stCondLst>
                                            <p:cond delay="0"/>
                                          </p:stCondLst>
                                        </p:cTn>
                                        <p:tgtEl>
                                          <p:spTgt spid="462857"/>
                                        </p:tgtEl>
                                        <p:attrNameLst>
                                          <p:attrName>style.visibility</p:attrName>
                                        </p:attrNameLst>
                                      </p:cBhvr>
                                      <p:to>
                                        <p:strVal val="visible"/>
                                      </p:to>
                                    </p:set>
                                    <p:animEffect transition="in" filter="fade">
                                      <p:cBhvr>
                                        <p:cTn id="21" dur="2000"/>
                                        <p:tgtEl>
                                          <p:spTgt spid="462857"/>
                                        </p:tgtEl>
                                      </p:cBhvr>
                                    </p:animEffect>
                                  </p:childTnLst>
                                </p:cTn>
                              </p:par>
                            </p:childTnLst>
                          </p:cTn>
                        </p:par>
                        <p:par>
                          <p:cTn id="22" fill="hold">
                            <p:stCondLst>
                              <p:cond delay="8949"/>
                            </p:stCondLst>
                            <p:childTnLst>
                              <p:par>
                                <p:cTn id="23" presetID="1" presetClass="mediacall" presetSubtype="0" fill="hold" nodeType="afterEffect">
                                  <p:stCondLst>
                                    <p:cond delay="500"/>
                                  </p:stCondLst>
                                  <p:childTnLst>
                                    <p:cmd type="call" cmd="playFrom(0.0)">
                                      <p:cBhvr>
                                        <p:cTn id="24" dur="12701" fill="hold"/>
                                        <p:tgtEl>
                                          <p:spTgt spid="11"/>
                                        </p:tgtEl>
                                      </p:cBhvr>
                                    </p:cmd>
                                  </p:childTnLst>
                                </p:cTn>
                              </p:par>
                            </p:childTnLst>
                          </p:cTn>
                        </p:par>
                        <p:par>
                          <p:cTn id="25" fill="hold">
                            <p:stCondLst>
                              <p:cond delay="22150"/>
                            </p:stCondLst>
                            <p:childTnLst>
                              <p:par>
                                <p:cTn id="26" presetID="1" presetClass="mediacall" presetSubtype="0" fill="hold" nodeType="afterEffect">
                                  <p:stCondLst>
                                    <p:cond delay="5000"/>
                                  </p:stCondLst>
                                  <p:childTnLst>
                                    <p:cmd type="call" cmd="playFrom(0.0)">
                                      <p:cBhvr>
                                        <p:cTn id="27"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30" fill="hold" display="0">
                  <p:stCondLst>
                    <p:cond delay="indefinite"/>
                  </p:stCondLst>
                  <p:endCondLst>
                    <p:cond evt="onStopAudio" delay="0">
                      <p:tgtEl>
                        <p:sldTgt/>
                      </p:tgtEl>
                    </p:cond>
                  </p:endCondLst>
                </p:cTn>
                <p:tgtEl>
                  <p:spTgt spid="13"/>
                </p:tgtEl>
              </p:cMediaNode>
            </p:audio>
          </p:childTnLst>
        </p:cTn>
      </p:par>
    </p:tnLst>
    <p:bldLst>
      <p:bldP spid="462851" grpId="0"/>
      <p:bldP spid="462852" grpId="0"/>
      <p:bldP spid="46285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5C7EEBEC-A372-4A99-B1E5-26875CD9F632}" type="slidenum">
              <a:rPr lang="en-US"/>
              <a:pPr>
                <a:defRPr/>
              </a:pPr>
              <a:t>76</a:t>
            </a:fld>
            <a:endParaRPr lang="en-US" dirty="0"/>
          </a:p>
        </p:txBody>
      </p:sp>
      <p:sp>
        <p:nvSpPr>
          <p:cNvPr id="45977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64899"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 Preparations</a:t>
            </a:r>
          </a:p>
        </p:txBody>
      </p:sp>
      <p:sp>
        <p:nvSpPr>
          <p:cNvPr id="46490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Equipment</a:t>
            </a:r>
            <a:endParaRPr lang="en-US" sz="2200" i="1" dirty="0">
              <a:solidFill>
                <a:schemeClr val="tx1"/>
              </a:solidFill>
              <a:effectLst>
                <a:outerShdw blurRad="38100" dist="38100" dir="2700000" algn="tl">
                  <a:srgbClr val="000000"/>
                </a:outerShdw>
              </a:effectLst>
              <a:cs typeface="+mn-cs"/>
            </a:endParaRPr>
          </a:p>
        </p:txBody>
      </p:sp>
      <p:sp>
        <p:nvSpPr>
          <p:cNvPr id="464901" name="Text Box 5"/>
          <p:cNvSpPr txBox="1">
            <a:spLocks noChangeArrowheads="1"/>
          </p:cNvSpPr>
          <p:nvPr/>
        </p:nvSpPr>
        <p:spPr bwMode="auto">
          <a:xfrm>
            <a:off x="1341333" y="2377441"/>
            <a:ext cx="10722187" cy="2221363"/>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rPr>
              <a:t>The PC-based P31-Series case depth testing system is, as the name implies, primarily a test instrument.  The system incorporates an advanced ultrasonic data acquisition and analysis software package built on the convenience of the Windows</a:t>
            </a:r>
            <a:r>
              <a:rPr lang="en-US" baseline="30000" dirty="0">
                <a:solidFill>
                  <a:schemeClr val="tx1"/>
                </a:solidFill>
                <a:effectLst>
                  <a:outerShdw blurRad="38100" dist="38100" dir="2700000" algn="tl">
                    <a:srgbClr val="000000"/>
                  </a:outerShdw>
                </a:effectLst>
                <a:sym typeface="Symbol"/>
              </a:rPr>
              <a:t></a:t>
            </a:r>
            <a:r>
              <a:rPr lang="en-US" dirty="0">
                <a:solidFill>
                  <a:schemeClr val="tx1"/>
                </a:solidFill>
                <a:effectLst>
                  <a:outerShdw blurRad="38100" dist="38100" dir="2700000" algn="tl">
                    <a:srgbClr val="000000"/>
                  </a:outerShdw>
                </a:effectLst>
                <a:sym typeface="Symbol"/>
              </a:rPr>
              <a:t> 7</a:t>
            </a:r>
            <a:r>
              <a:rPr lang="en-US" dirty="0">
                <a:solidFill>
                  <a:schemeClr val="tx1"/>
                </a:solidFill>
                <a:effectLst>
                  <a:outerShdw blurRad="38100" dist="38100" dir="2700000" algn="tl">
                    <a:srgbClr val="000000"/>
                  </a:outerShdw>
                </a:effectLst>
              </a:rPr>
              <a:t> platform.  The system’s functionality has been thoroughly tested in the configuration in which it was delivered</a:t>
            </a:r>
            <a:r>
              <a:rPr lang="en-US" dirty="0" smtClean="0">
                <a:solidFill>
                  <a:schemeClr val="tx1"/>
                </a:solidFill>
                <a:effectLst>
                  <a:outerShdw blurRad="38100" dist="38100" dir="2700000" algn="tl">
                    <a:srgbClr val="000000"/>
                  </a:outerShdw>
                </a:effectLst>
                <a:cs typeface="+mn-cs"/>
              </a:rPr>
              <a:t>.</a:t>
            </a:r>
            <a:endParaRPr lang="en-US" dirty="0">
              <a:solidFill>
                <a:schemeClr val="tx1"/>
              </a:solidFill>
              <a:effectLst>
                <a:outerShdw blurRad="38100" dist="38100" dir="2700000" algn="tl">
                  <a:srgbClr val="000000"/>
                </a:outerShdw>
              </a:effectLst>
              <a:cs typeface="+mn-cs"/>
            </a:endParaRPr>
          </a:p>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Any software/hardware alterations and/or additions may corrupt the test system configuration.  It is strongly suggested that the user backup the entire system, including system state data, prior to installing any additional software and/or hardware. </a:t>
            </a:r>
          </a:p>
        </p:txBody>
      </p:sp>
      <p:sp>
        <p:nvSpPr>
          <p:cNvPr id="46490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6490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0" name="slide 7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1996889"/>
            <a:ext cx="406208" cy="295835"/>
          </a:xfrm>
          <a:prstGeom prst="rect">
            <a:avLst/>
          </a:prstGeom>
          <a:noFill/>
          <a:ln w="9525">
            <a:noFill/>
            <a:miter lim="800000"/>
            <a:headEnd/>
            <a:tailEnd/>
          </a:ln>
        </p:spPr>
      </p:pic>
      <p:pic>
        <p:nvPicPr>
          <p:cNvPr id="12" name="slide 76-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12643212" y="4215654"/>
            <a:ext cx="406208" cy="295835"/>
          </a:xfrm>
          <a:prstGeom prst="rect">
            <a:avLst/>
          </a:prstGeom>
          <a:noFill/>
          <a:ln w="9525">
            <a:noFill/>
            <a:miter lim="800000"/>
            <a:headEnd/>
            <a:tailEnd/>
          </a:ln>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pic>
        <p:nvPicPr>
          <p:cNvPr id="2" name="slide 76-2a.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709156" y="2442412"/>
            <a:ext cx="274320" cy="27432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489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64900"/>
                                        </p:tgtEl>
                                        <p:attrNameLst>
                                          <p:attrName>style.visibility</p:attrName>
                                        </p:attrNameLst>
                                      </p:cBhvr>
                                      <p:to>
                                        <p:strVal val="visible"/>
                                      </p:to>
                                    </p:set>
                                    <p:animEffect transition="in" filter="fade">
                                      <p:cBhvr>
                                        <p:cTn id="10" dur="2000"/>
                                        <p:tgtEl>
                                          <p:spTgt spid="46490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160" fill="hold"/>
                                        <p:tgtEl>
                                          <p:spTgt spid="10"/>
                                        </p:tgtEl>
                                      </p:cBhvr>
                                    </p:cmd>
                                  </p:childTnLst>
                                </p:cTn>
                              </p:par>
                            </p:childTnLst>
                          </p:cTn>
                        </p:par>
                        <p:par>
                          <p:cTn id="14" fill="hold">
                            <p:stCondLst>
                              <p:cond delay="3660"/>
                            </p:stCondLst>
                            <p:childTnLst>
                              <p:par>
                                <p:cTn id="15" presetID="10" presetClass="entr" presetSubtype="0" fill="hold" nodeType="afterEffect">
                                  <p:stCondLst>
                                    <p:cond delay="0"/>
                                  </p:stCondLst>
                                  <p:childTnLst>
                                    <p:set>
                                      <p:cBhvr>
                                        <p:cTn id="16" dur="1" fill="hold">
                                          <p:stCondLst>
                                            <p:cond delay="0"/>
                                          </p:stCondLst>
                                        </p:cTn>
                                        <p:tgtEl>
                                          <p:spTgt spid="464901">
                                            <p:txEl>
                                              <p:pRg st="0" end="0"/>
                                            </p:txEl>
                                          </p:spTgt>
                                        </p:tgtEl>
                                        <p:attrNameLst>
                                          <p:attrName>style.visibility</p:attrName>
                                        </p:attrNameLst>
                                      </p:cBhvr>
                                      <p:to>
                                        <p:strVal val="visible"/>
                                      </p:to>
                                    </p:set>
                                    <p:animEffect transition="in" filter="fade">
                                      <p:cBhvr>
                                        <p:cTn id="17" dur="2000"/>
                                        <p:tgtEl>
                                          <p:spTgt spid="464901">
                                            <p:txEl>
                                              <p:pRg st="0" end="0"/>
                                            </p:txEl>
                                          </p:spTgt>
                                        </p:tgtEl>
                                      </p:cBhvr>
                                    </p:animEffect>
                                  </p:childTnLst>
                                </p:cTn>
                              </p:par>
                            </p:childTnLst>
                          </p:cTn>
                        </p:par>
                        <p:par>
                          <p:cTn id="18" fill="hold">
                            <p:stCondLst>
                              <p:cond delay="5660"/>
                            </p:stCondLst>
                            <p:childTnLst>
                              <p:par>
                                <p:cTn id="19" presetID="1" presetClass="mediacall" presetSubtype="0" fill="hold" nodeType="afterEffect">
                                  <p:stCondLst>
                                    <p:cond delay="500"/>
                                  </p:stCondLst>
                                  <p:childTnLst>
                                    <p:cmd type="call" cmd="playFrom(0.0)">
                                      <p:cBhvr>
                                        <p:cTn id="20" dur="21732" fill="hold"/>
                                        <p:tgtEl>
                                          <p:spTgt spid="2"/>
                                        </p:tgtEl>
                                      </p:cBhvr>
                                    </p:cmd>
                                  </p:childTnLst>
                                </p:cTn>
                              </p:par>
                            </p:childTnLst>
                          </p:cTn>
                        </p:par>
                        <p:par>
                          <p:cTn id="21" fill="hold">
                            <p:stCondLst>
                              <p:cond delay="27892"/>
                            </p:stCondLst>
                            <p:childTnLst>
                              <p:par>
                                <p:cTn id="22" presetID="10" presetClass="entr" presetSubtype="0" fill="hold" nodeType="afterEffect">
                                  <p:stCondLst>
                                    <p:cond delay="500"/>
                                  </p:stCondLst>
                                  <p:childTnLst>
                                    <p:set>
                                      <p:cBhvr>
                                        <p:cTn id="23" dur="1" fill="hold">
                                          <p:stCondLst>
                                            <p:cond delay="0"/>
                                          </p:stCondLst>
                                        </p:cTn>
                                        <p:tgtEl>
                                          <p:spTgt spid="464901">
                                            <p:txEl>
                                              <p:pRg st="1" end="1"/>
                                            </p:txEl>
                                          </p:spTgt>
                                        </p:tgtEl>
                                        <p:attrNameLst>
                                          <p:attrName>style.visibility</p:attrName>
                                        </p:attrNameLst>
                                      </p:cBhvr>
                                      <p:to>
                                        <p:strVal val="visible"/>
                                      </p:to>
                                    </p:set>
                                    <p:animEffect transition="in" filter="fade">
                                      <p:cBhvr>
                                        <p:cTn id="24" dur="2000"/>
                                        <p:tgtEl>
                                          <p:spTgt spid="464901">
                                            <p:txEl>
                                              <p:pRg st="1" end="1"/>
                                            </p:txEl>
                                          </p:spTgt>
                                        </p:tgtEl>
                                      </p:cBhvr>
                                    </p:animEffect>
                                  </p:childTnLst>
                                </p:cTn>
                              </p:par>
                            </p:childTnLst>
                          </p:cTn>
                        </p:par>
                        <p:par>
                          <p:cTn id="25" fill="hold">
                            <p:stCondLst>
                              <p:cond delay="30392"/>
                            </p:stCondLst>
                            <p:childTnLst>
                              <p:par>
                                <p:cTn id="26" presetID="1" presetClass="mediacall" presetSubtype="0" fill="hold" nodeType="afterEffect">
                                  <p:stCondLst>
                                    <p:cond delay="500"/>
                                  </p:stCondLst>
                                  <p:childTnLst>
                                    <p:cmd type="call" cmd="playFrom(0.0)">
                                      <p:cBhvr>
                                        <p:cTn id="27" dur="16345" fill="hold"/>
                                        <p:tgtEl>
                                          <p:spTgt spid="12"/>
                                        </p:tgtEl>
                                      </p:cBhvr>
                                    </p:cmd>
                                  </p:childTnLst>
                                </p:cTn>
                              </p:par>
                            </p:childTnLst>
                          </p:cTn>
                        </p:par>
                        <p:par>
                          <p:cTn id="28" fill="hold">
                            <p:stCondLst>
                              <p:cond delay="47237"/>
                            </p:stCondLst>
                            <p:childTnLst>
                              <p:par>
                                <p:cTn id="29" presetID="1" presetClass="mediacall" presetSubtype="0" fill="hold" nodeType="afterEffect">
                                  <p:stCondLst>
                                    <p:cond delay="5000"/>
                                  </p:stCondLst>
                                  <p:childTnLst>
                                    <p:cmd type="call" cmd="playFrom(0.0)">
                                      <p:cBhvr>
                                        <p:cTn id="30"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3" fill="hold" display="0">
                  <p:stCondLst>
                    <p:cond delay="indefinite"/>
                  </p:stCondLst>
                  <p:endCondLst>
                    <p:cond evt="onStopAudio" delay="0">
                      <p:tgtEl>
                        <p:sldTgt/>
                      </p:tgtEl>
                    </p:cond>
                  </p:endCondLst>
                </p:cTn>
                <p:tgtEl>
                  <p:spTgt spid="14"/>
                </p:tgtEl>
              </p:cMediaNode>
            </p:audio>
            <p:audio>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464899" grpId="0"/>
      <p:bldP spid="46490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5629BC1E-AC04-448A-AEA5-E35478BC3A65}" type="slidenum">
              <a:rPr lang="en-US"/>
              <a:pPr>
                <a:defRPr/>
              </a:pPr>
              <a:t>77</a:t>
            </a:fld>
            <a:endParaRPr lang="en-US" dirty="0"/>
          </a:p>
        </p:txBody>
      </p:sp>
      <p:sp>
        <p:nvSpPr>
          <p:cNvPr id="466952" name="Rectangle 8"/>
          <p:cNvSpPr>
            <a:spLocks noGrp="1" noChangeArrowheads="1"/>
          </p:cNvSpPr>
          <p:nvPr>
            <p:ph type="subTitle" sz="quarter" idx="4294967295"/>
          </p:nvPr>
        </p:nvSpPr>
        <p:spPr>
          <a:xfrm>
            <a:off x="3552534" y="4072779"/>
            <a:ext cx="6299783" cy="2282638"/>
          </a:xfrm>
        </p:spPr>
        <p:txBody>
          <a:bodyPr/>
          <a:lstStyle/>
          <a:p>
            <a:pPr marL="254605" indent="-254605" algn="just" eaLnBrk="1" hangingPunct="1">
              <a:spcBef>
                <a:spcPts val="669"/>
              </a:spcBef>
              <a:spcAft>
                <a:spcPts val="669"/>
              </a:spcAft>
              <a:defRPr/>
            </a:pPr>
            <a:r>
              <a:rPr lang="en-US" sz="1800" dirty="0">
                <a:latin typeface="Arial" charset="0"/>
              </a:rPr>
              <a:t>Correct operation of the test instrument</a:t>
            </a:r>
          </a:p>
          <a:p>
            <a:pPr marL="254605" indent="-254605" algn="just" eaLnBrk="1" hangingPunct="1">
              <a:spcBef>
                <a:spcPts val="669"/>
              </a:spcBef>
              <a:spcAft>
                <a:spcPts val="669"/>
              </a:spcAft>
              <a:defRPr/>
            </a:pPr>
            <a:r>
              <a:rPr lang="en-US" sz="1800" dirty="0">
                <a:latin typeface="Arial" charset="0"/>
              </a:rPr>
              <a:t>Efficient use of the testing system</a:t>
            </a:r>
          </a:p>
          <a:p>
            <a:pPr marL="254605" indent="-254605" algn="just" eaLnBrk="1" hangingPunct="1">
              <a:spcBef>
                <a:spcPts val="669"/>
              </a:spcBef>
              <a:spcAft>
                <a:spcPts val="669"/>
              </a:spcAft>
              <a:defRPr/>
            </a:pPr>
            <a:r>
              <a:rPr lang="en-US" sz="1800" dirty="0">
                <a:latin typeface="Arial" charset="0"/>
              </a:rPr>
              <a:t>Accurate test results</a:t>
            </a:r>
          </a:p>
          <a:p>
            <a:pPr marL="254605" indent="-254605" algn="just" eaLnBrk="1" hangingPunct="1">
              <a:spcBef>
                <a:spcPts val="669"/>
              </a:spcBef>
              <a:spcAft>
                <a:spcPts val="669"/>
              </a:spcAft>
              <a:defRPr/>
            </a:pPr>
            <a:r>
              <a:rPr lang="en-US" sz="1800" dirty="0">
                <a:latin typeface="Arial" charset="0"/>
              </a:rPr>
              <a:t>Avoidance of system breakdown and production outage</a:t>
            </a:r>
          </a:p>
          <a:p>
            <a:pPr marL="254605" indent="-254605" algn="just" eaLnBrk="1" hangingPunct="1">
              <a:spcBef>
                <a:spcPts val="669"/>
              </a:spcBef>
              <a:spcAft>
                <a:spcPts val="669"/>
              </a:spcAft>
              <a:defRPr/>
            </a:pPr>
            <a:r>
              <a:rPr lang="en-US" sz="1800" dirty="0">
                <a:latin typeface="Arial" charset="0"/>
              </a:rPr>
              <a:t>Avoidance of injuries during system operation</a:t>
            </a:r>
          </a:p>
        </p:txBody>
      </p:sp>
      <p:sp>
        <p:nvSpPr>
          <p:cNvPr id="461827"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66947"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 Preparations</a:t>
            </a:r>
          </a:p>
        </p:txBody>
      </p:sp>
      <p:sp>
        <p:nvSpPr>
          <p:cNvPr id="46694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a:t>
            </a:r>
            <a:r>
              <a:rPr lang="en-US" i="1" dirty="0" smtClean="0">
                <a:solidFill>
                  <a:schemeClr val="tx1"/>
                </a:solidFill>
                <a:effectLst>
                  <a:outerShdw blurRad="38100" dist="38100" dir="2700000" algn="tl">
                    <a:srgbClr val="000000"/>
                  </a:outerShdw>
                </a:effectLst>
                <a:cs typeface="+mn-cs"/>
              </a:rPr>
              <a:t>Equipment</a:t>
            </a:r>
            <a:endParaRPr lang="en-US" sz="2200" i="1" dirty="0">
              <a:solidFill>
                <a:schemeClr val="tx1"/>
              </a:solidFill>
              <a:effectLst>
                <a:outerShdw blurRad="38100" dist="38100" dir="2700000" algn="tl">
                  <a:srgbClr val="000000"/>
                </a:outerShdw>
              </a:effectLst>
              <a:cs typeface="+mn-cs"/>
            </a:endParaRPr>
          </a:p>
        </p:txBody>
      </p:sp>
      <p:sp>
        <p:nvSpPr>
          <p:cNvPr id="466949" name="Text Box 5"/>
          <p:cNvSpPr txBox="1">
            <a:spLocks noChangeArrowheads="1"/>
          </p:cNvSpPr>
          <p:nvPr/>
        </p:nvSpPr>
        <p:spPr bwMode="auto">
          <a:xfrm>
            <a:off x="1341333" y="2377441"/>
            <a:ext cx="10722187" cy="1113368"/>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It is strongly recommended that the entire User Manual be read prior to using the test instrument.  The User Manual should always be readily accessible and available for reference.</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instructions and information contained in the User Manual help to assure: </a:t>
            </a:r>
          </a:p>
        </p:txBody>
      </p:sp>
      <p:sp>
        <p:nvSpPr>
          <p:cNvPr id="46695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6695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0" name="slide 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rcRect/>
          <a:stretch>
            <a:fillRect/>
          </a:stretch>
        </p:blipFill>
        <p:spPr bwMode="auto">
          <a:xfrm>
            <a:off x="12643212" y="2551582"/>
            <a:ext cx="406208" cy="295835"/>
          </a:xfrm>
          <a:prstGeom prst="rect">
            <a:avLst/>
          </a:prstGeom>
          <a:noFill/>
          <a:ln w="9525">
            <a:noFill/>
            <a:miter lim="800000"/>
            <a:headEnd/>
            <a:tailEnd/>
          </a:ln>
        </p:spPr>
      </p:pic>
      <p:pic>
        <p:nvPicPr>
          <p:cNvPr id="11" name="slide 77-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rcRect/>
          <a:stretch>
            <a:fillRect/>
          </a:stretch>
        </p:blipFill>
        <p:spPr bwMode="auto">
          <a:xfrm>
            <a:off x="12643212" y="3439086"/>
            <a:ext cx="406208" cy="295835"/>
          </a:xfrm>
          <a:prstGeom prst="rect">
            <a:avLst/>
          </a:prstGeom>
          <a:noFill/>
          <a:ln w="9525">
            <a:noFill/>
            <a:miter lim="800000"/>
            <a:headEnd/>
            <a:tailEnd/>
          </a:ln>
        </p:spPr>
      </p:pic>
      <p:pic>
        <p:nvPicPr>
          <p:cNvPr id="12" name="slide 77-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rcRect/>
          <a:stretch>
            <a:fillRect/>
          </a:stretch>
        </p:blipFill>
        <p:spPr bwMode="auto">
          <a:xfrm>
            <a:off x="12643212" y="4215654"/>
            <a:ext cx="406208" cy="295835"/>
          </a:xfrm>
          <a:prstGeom prst="rect">
            <a:avLst/>
          </a:prstGeom>
          <a:noFill/>
          <a:ln w="9525">
            <a:noFill/>
            <a:miter lim="800000"/>
            <a:headEnd/>
            <a:tailEnd/>
          </a:ln>
        </p:spPr>
      </p:pic>
      <p:pic>
        <p:nvPicPr>
          <p:cNvPr id="13" name="slide 77-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rcRect/>
          <a:stretch>
            <a:fillRect/>
          </a:stretch>
        </p:blipFill>
        <p:spPr bwMode="auto">
          <a:xfrm>
            <a:off x="12643212" y="4770345"/>
            <a:ext cx="406208" cy="295835"/>
          </a:xfrm>
          <a:prstGeom prst="rect">
            <a:avLst/>
          </a:prstGeom>
          <a:noFill/>
          <a:ln w="9525">
            <a:noFill/>
            <a:miter lim="800000"/>
            <a:headEnd/>
            <a:tailEnd/>
          </a:ln>
        </p:spPr>
      </p:pic>
      <p:pic>
        <p:nvPicPr>
          <p:cNvPr id="14" name="slide 77-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rcRect/>
          <a:stretch>
            <a:fillRect/>
          </a:stretch>
        </p:blipFill>
        <p:spPr bwMode="auto">
          <a:xfrm>
            <a:off x="12643212" y="5214098"/>
            <a:ext cx="406208" cy="295835"/>
          </a:xfrm>
          <a:prstGeom prst="rect">
            <a:avLst/>
          </a:prstGeom>
          <a:noFill/>
          <a:ln w="9525">
            <a:noFill/>
            <a:miter lim="800000"/>
            <a:headEnd/>
            <a:tailEnd/>
          </a:ln>
        </p:spPr>
      </p:pic>
      <p:pic>
        <p:nvPicPr>
          <p:cNvPr id="15" name="slide 77-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cstate="print"/>
          <a:srcRect/>
          <a:stretch>
            <a:fillRect/>
          </a:stretch>
        </p:blipFill>
        <p:spPr bwMode="auto">
          <a:xfrm>
            <a:off x="12643212" y="5657851"/>
            <a:ext cx="406208" cy="295835"/>
          </a:xfrm>
          <a:prstGeom prst="rect">
            <a:avLst/>
          </a:prstGeom>
          <a:noFill/>
          <a:ln w="9525">
            <a:noFill/>
            <a:miter lim="800000"/>
            <a:headEnd/>
            <a:tailEnd/>
          </a:ln>
        </p:spPr>
      </p:pic>
      <p:pic>
        <p:nvPicPr>
          <p:cNvPr id="16" name="slide 77-7.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cstate="print"/>
          <a:srcRect/>
          <a:stretch>
            <a:fillRect/>
          </a:stretch>
        </p:blipFill>
        <p:spPr bwMode="auto">
          <a:xfrm>
            <a:off x="12643212" y="6101604"/>
            <a:ext cx="406208" cy="295835"/>
          </a:xfrm>
          <a:prstGeom prst="rect">
            <a:avLst/>
          </a:prstGeom>
          <a:noFill/>
          <a:ln w="9525">
            <a:noFill/>
            <a:miter lim="800000"/>
            <a:headEnd/>
            <a:tailEnd/>
          </a:ln>
        </p:spPr>
      </p:pic>
      <p:pic>
        <p:nvPicPr>
          <p:cNvPr id="18" name="pause.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6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694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466949">
                                            <p:txEl>
                                              <p:pRg st="0" end="0"/>
                                            </p:txEl>
                                          </p:spTgt>
                                        </p:tgtEl>
                                        <p:attrNameLst>
                                          <p:attrName>style.visibility</p:attrName>
                                        </p:attrNameLst>
                                      </p:cBhvr>
                                      <p:to>
                                        <p:strVal val="visible"/>
                                      </p:to>
                                    </p:set>
                                    <p:animEffect transition="in" filter="fade">
                                      <p:cBhvr>
                                        <p:cTn id="12" dur="2000"/>
                                        <p:tgtEl>
                                          <p:spTgt spid="466949">
                                            <p:txEl>
                                              <p:pRg st="0" end="0"/>
                                            </p:txEl>
                                          </p:spTgt>
                                        </p:tgtEl>
                                      </p:cBhvr>
                                    </p:animEffect>
                                  </p:childTnLst>
                                </p:cTn>
                              </p:par>
                            </p:childTnLst>
                          </p:cTn>
                        </p:par>
                        <p:par>
                          <p:cTn id="13" fill="hold">
                            <p:stCondLst>
                              <p:cond delay="2000"/>
                            </p:stCondLst>
                            <p:childTnLst>
                              <p:par>
                                <p:cTn id="14" presetID="1" presetClass="mediacall" presetSubtype="0" fill="hold" nodeType="afterEffect">
                                  <p:stCondLst>
                                    <p:cond delay="500"/>
                                  </p:stCondLst>
                                  <p:childTnLst>
                                    <p:cmd type="call" cmd="playFrom(0.0)">
                                      <p:cBhvr>
                                        <p:cTn id="15" dur="10704" fill="hold"/>
                                        <p:tgtEl>
                                          <p:spTgt spid="10"/>
                                        </p:tgtEl>
                                      </p:cBhvr>
                                    </p:cmd>
                                  </p:childTnLst>
                                </p:cTn>
                              </p:par>
                            </p:childTnLst>
                          </p:cTn>
                        </p:par>
                        <p:par>
                          <p:cTn id="16" fill="hold">
                            <p:stCondLst>
                              <p:cond delay="13204"/>
                            </p:stCondLst>
                            <p:childTnLst>
                              <p:par>
                                <p:cTn id="17" presetID="10" presetClass="entr" presetSubtype="0" fill="hold" nodeType="afterEffect">
                                  <p:stCondLst>
                                    <p:cond delay="0"/>
                                  </p:stCondLst>
                                  <p:childTnLst>
                                    <p:set>
                                      <p:cBhvr>
                                        <p:cTn id="18" dur="1" fill="hold">
                                          <p:stCondLst>
                                            <p:cond delay="0"/>
                                          </p:stCondLst>
                                        </p:cTn>
                                        <p:tgtEl>
                                          <p:spTgt spid="466949">
                                            <p:txEl>
                                              <p:pRg st="1" end="1"/>
                                            </p:txEl>
                                          </p:spTgt>
                                        </p:tgtEl>
                                        <p:attrNameLst>
                                          <p:attrName>style.visibility</p:attrName>
                                        </p:attrNameLst>
                                      </p:cBhvr>
                                      <p:to>
                                        <p:strVal val="visible"/>
                                      </p:to>
                                    </p:set>
                                    <p:animEffect transition="in" filter="fade">
                                      <p:cBhvr>
                                        <p:cTn id="19" dur="2000"/>
                                        <p:tgtEl>
                                          <p:spTgt spid="466949">
                                            <p:txEl>
                                              <p:pRg st="1" end="1"/>
                                            </p:txEl>
                                          </p:spTgt>
                                        </p:tgtEl>
                                      </p:cBhvr>
                                    </p:animEffect>
                                  </p:childTnLst>
                                </p:cTn>
                              </p:par>
                            </p:childTnLst>
                          </p:cTn>
                        </p:par>
                        <p:par>
                          <p:cTn id="20" fill="hold">
                            <p:stCondLst>
                              <p:cond delay="15204"/>
                            </p:stCondLst>
                            <p:childTnLst>
                              <p:par>
                                <p:cTn id="21" presetID="1" presetClass="mediacall" presetSubtype="0" fill="hold" nodeType="afterEffect">
                                  <p:stCondLst>
                                    <p:cond delay="500"/>
                                  </p:stCondLst>
                                  <p:childTnLst>
                                    <p:cmd type="call" cmd="playFrom(0.0)">
                                      <p:cBhvr>
                                        <p:cTn id="22" dur="4503" fill="hold"/>
                                        <p:tgtEl>
                                          <p:spTgt spid="11"/>
                                        </p:tgtEl>
                                      </p:cBhvr>
                                    </p:cmd>
                                  </p:childTnLst>
                                </p:cTn>
                              </p:par>
                            </p:childTnLst>
                          </p:cTn>
                        </p:par>
                        <p:par>
                          <p:cTn id="23" fill="hold">
                            <p:stCondLst>
                              <p:cond delay="20207"/>
                            </p:stCondLst>
                            <p:childTnLst>
                              <p:par>
                                <p:cTn id="24" presetID="10" presetClass="entr" presetSubtype="0" fill="hold" grpId="0" nodeType="afterEffect">
                                  <p:stCondLst>
                                    <p:cond delay="500"/>
                                  </p:stCondLst>
                                  <p:childTnLst>
                                    <p:set>
                                      <p:cBhvr>
                                        <p:cTn id="25" dur="1" fill="hold">
                                          <p:stCondLst>
                                            <p:cond delay="0"/>
                                          </p:stCondLst>
                                        </p:cTn>
                                        <p:tgtEl>
                                          <p:spTgt spid="466952">
                                            <p:txEl>
                                              <p:pRg st="0" end="0"/>
                                            </p:txEl>
                                          </p:spTgt>
                                        </p:tgtEl>
                                        <p:attrNameLst>
                                          <p:attrName>style.visibility</p:attrName>
                                        </p:attrNameLst>
                                      </p:cBhvr>
                                      <p:to>
                                        <p:strVal val="visible"/>
                                      </p:to>
                                    </p:set>
                                    <p:animEffect transition="in" filter="fade">
                                      <p:cBhvr>
                                        <p:cTn id="26" dur="2000"/>
                                        <p:tgtEl>
                                          <p:spTgt spid="466952">
                                            <p:txEl>
                                              <p:pRg st="0" end="0"/>
                                            </p:txEl>
                                          </p:spTgt>
                                        </p:tgtEl>
                                      </p:cBhvr>
                                    </p:animEffect>
                                  </p:childTnLst>
                                </p:cTn>
                              </p:par>
                            </p:childTnLst>
                          </p:cTn>
                        </p:par>
                        <p:par>
                          <p:cTn id="27" fill="hold">
                            <p:stCondLst>
                              <p:cond delay="22707"/>
                            </p:stCondLst>
                            <p:childTnLst>
                              <p:par>
                                <p:cTn id="28" presetID="1" presetClass="mediacall" presetSubtype="0" fill="hold" nodeType="afterEffect">
                                  <p:stCondLst>
                                    <p:cond delay="500"/>
                                  </p:stCondLst>
                                  <p:childTnLst>
                                    <p:cmd type="call" cmd="playFrom(0.0)">
                                      <p:cBhvr>
                                        <p:cTn id="29" dur="2273" fill="hold"/>
                                        <p:tgtEl>
                                          <p:spTgt spid="12"/>
                                        </p:tgtEl>
                                      </p:cBhvr>
                                    </p:cmd>
                                  </p:childTnLst>
                                </p:cTn>
                              </p:par>
                            </p:childTnLst>
                          </p:cTn>
                        </p:par>
                        <p:par>
                          <p:cTn id="30" fill="hold">
                            <p:stCondLst>
                              <p:cond delay="25480"/>
                            </p:stCondLst>
                            <p:childTnLst>
                              <p:par>
                                <p:cTn id="31" presetID="10" presetClass="entr" presetSubtype="0" fill="hold" grpId="0" nodeType="afterEffect">
                                  <p:stCondLst>
                                    <p:cond delay="500"/>
                                  </p:stCondLst>
                                  <p:childTnLst>
                                    <p:set>
                                      <p:cBhvr>
                                        <p:cTn id="32" dur="1" fill="hold">
                                          <p:stCondLst>
                                            <p:cond delay="0"/>
                                          </p:stCondLst>
                                        </p:cTn>
                                        <p:tgtEl>
                                          <p:spTgt spid="466952">
                                            <p:txEl>
                                              <p:pRg st="1" end="1"/>
                                            </p:txEl>
                                          </p:spTgt>
                                        </p:tgtEl>
                                        <p:attrNameLst>
                                          <p:attrName>style.visibility</p:attrName>
                                        </p:attrNameLst>
                                      </p:cBhvr>
                                      <p:to>
                                        <p:strVal val="visible"/>
                                      </p:to>
                                    </p:set>
                                    <p:animEffect transition="in" filter="fade">
                                      <p:cBhvr>
                                        <p:cTn id="33" dur="2000"/>
                                        <p:tgtEl>
                                          <p:spTgt spid="466952">
                                            <p:txEl>
                                              <p:pRg st="1" end="1"/>
                                            </p:txEl>
                                          </p:spTgt>
                                        </p:tgtEl>
                                      </p:cBhvr>
                                    </p:animEffect>
                                  </p:childTnLst>
                                </p:cTn>
                              </p:par>
                            </p:childTnLst>
                          </p:cTn>
                        </p:par>
                        <p:par>
                          <p:cTn id="34" fill="hold">
                            <p:stCondLst>
                              <p:cond delay="27980"/>
                            </p:stCondLst>
                            <p:childTnLst>
                              <p:par>
                                <p:cTn id="35" presetID="1" presetClass="mediacall" presetSubtype="0" fill="hold" nodeType="afterEffect">
                                  <p:stCondLst>
                                    <p:cond delay="500"/>
                                  </p:stCondLst>
                                  <p:childTnLst>
                                    <p:cmd type="call" cmd="playFrom(0.0)">
                                      <p:cBhvr>
                                        <p:cTn id="36" dur="1950" fill="hold"/>
                                        <p:tgtEl>
                                          <p:spTgt spid="13"/>
                                        </p:tgtEl>
                                      </p:cBhvr>
                                    </p:cmd>
                                  </p:childTnLst>
                                </p:cTn>
                              </p:par>
                            </p:childTnLst>
                          </p:cTn>
                        </p:par>
                        <p:par>
                          <p:cTn id="37" fill="hold">
                            <p:stCondLst>
                              <p:cond delay="30430"/>
                            </p:stCondLst>
                            <p:childTnLst>
                              <p:par>
                                <p:cTn id="38" presetID="10" presetClass="entr" presetSubtype="0" fill="hold" grpId="0" nodeType="afterEffect">
                                  <p:stCondLst>
                                    <p:cond delay="500"/>
                                  </p:stCondLst>
                                  <p:childTnLst>
                                    <p:set>
                                      <p:cBhvr>
                                        <p:cTn id="39" dur="1" fill="hold">
                                          <p:stCondLst>
                                            <p:cond delay="0"/>
                                          </p:stCondLst>
                                        </p:cTn>
                                        <p:tgtEl>
                                          <p:spTgt spid="466952">
                                            <p:txEl>
                                              <p:pRg st="2" end="2"/>
                                            </p:txEl>
                                          </p:spTgt>
                                        </p:tgtEl>
                                        <p:attrNameLst>
                                          <p:attrName>style.visibility</p:attrName>
                                        </p:attrNameLst>
                                      </p:cBhvr>
                                      <p:to>
                                        <p:strVal val="visible"/>
                                      </p:to>
                                    </p:set>
                                    <p:animEffect transition="in" filter="fade">
                                      <p:cBhvr>
                                        <p:cTn id="40" dur="2000"/>
                                        <p:tgtEl>
                                          <p:spTgt spid="466952">
                                            <p:txEl>
                                              <p:pRg st="2" end="2"/>
                                            </p:txEl>
                                          </p:spTgt>
                                        </p:tgtEl>
                                      </p:cBhvr>
                                    </p:animEffect>
                                  </p:childTnLst>
                                </p:cTn>
                              </p:par>
                            </p:childTnLst>
                          </p:cTn>
                        </p:par>
                        <p:par>
                          <p:cTn id="41" fill="hold">
                            <p:stCondLst>
                              <p:cond delay="32930"/>
                            </p:stCondLst>
                            <p:childTnLst>
                              <p:par>
                                <p:cTn id="42" presetID="1" presetClass="mediacall" presetSubtype="0" fill="hold" nodeType="afterEffect">
                                  <p:stCondLst>
                                    <p:cond delay="500"/>
                                  </p:stCondLst>
                                  <p:childTnLst>
                                    <p:cmd type="call" cmd="playFrom(0.0)">
                                      <p:cBhvr>
                                        <p:cTn id="43" dur="1509" fill="hold"/>
                                        <p:tgtEl>
                                          <p:spTgt spid="14"/>
                                        </p:tgtEl>
                                      </p:cBhvr>
                                    </p:cmd>
                                  </p:childTnLst>
                                </p:cTn>
                              </p:par>
                            </p:childTnLst>
                          </p:cTn>
                        </p:par>
                        <p:par>
                          <p:cTn id="44" fill="hold">
                            <p:stCondLst>
                              <p:cond delay="34939"/>
                            </p:stCondLst>
                            <p:childTnLst>
                              <p:par>
                                <p:cTn id="45" presetID="10" presetClass="entr" presetSubtype="0" fill="hold" grpId="0" nodeType="afterEffect">
                                  <p:stCondLst>
                                    <p:cond delay="500"/>
                                  </p:stCondLst>
                                  <p:childTnLst>
                                    <p:set>
                                      <p:cBhvr>
                                        <p:cTn id="46" dur="1" fill="hold">
                                          <p:stCondLst>
                                            <p:cond delay="0"/>
                                          </p:stCondLst>
                                        </p:cTn>
                                        <p:tgtEl>
                                          <p:spTgt spid="466952">
                                            <p:txEl>
                                              <p:pRg st="3" end="3"/>
                                            </p:txEl>
                                          </p:spTgt>
                                        </p:tgtEl>
                                        <p:attrNameLst>
                                          <p:attrName>style.visibility</p:attrName>
                                        </p:attrNameLst>
                                      </p:cBhvr>
                                      <p:to>
                                        <p:strVal val="visible"/>
                                      </p:to>
                                    </p:set>
                                    <p:animEffect transition="in" filter="fade">
                                      <p:cBhvr>
                                        <p:cTn id="47" dur="2000"/>
                                        <p:tgtEl>
                                          <p:spTgt spid="466952">
                                            <p:txEl>
                                              <p:pRg st="3" end="3"/>
                                            </p:txEl>
                                          </p:spTgt>
                                        </p:tgtEl>
                                      </p:cBhvr>
                                    </p:animEffect>
                                  </p:childTnLst>
                                </p:cTn>
                              </p:par>
                            </p:childTnLst>
                          </p:cTn>
                        </p:par>
                        <p:par>
                          <p:cTn id="48" fill="hold">
                            <p:stCondLst>
                              <p:cond delay="37439"/>
                            </p:stCondLst>
                            <p:childTnLst>
                              <p:par>
                                <p:cTn id="49" presetID="1" presetClass="mediacall" presetSubtype="0" fill="hold" nodeType="afterEffect">
                                  <p:stCondLst>
                                    <p:cond delay="500"/>
                                  </p:stCondLst>
                                  <p:childTnLst>
                                    <p:cmd type="call" cmd="playFrom(0.0)">
                                      <p:cBhvr>
                                        <p:cTn id="50" dur="3041" fill="hold"/>
                                        <p:tgtEl>
                                          <p:spTgt spid="15"/>
                                        </p:tgtEl>
                                      </p:cBhvr>
                                    </p:cmd>
                                  </p:childTnLst>
                                </p:cTn>
                              </p:par>
                            </p:childTnLst>
                          </p:cTn>
                        </p:par>
                        <p:par>
                          <p:cTn id="51" fill="hold">
                            <p:stCondLst>
                              <p:cond delay="40980"/>
                            </p:stCondLst>
                            <p:childTnLst>
                              <p:par>
                                <p:cTn id="52" presetID="10" presetClass="entr" presetSubtype="0" fill="hold" grpId="0" nodeType="afterEffect">
                                  <p:stCondLst>
                                    <p:cond delay="500"/>
                                  </p:stCondLst>
                                  <p:childTnLst>
                                    <p:set>
                                      <p:cBhvr>
                                        <p:cTn id="53" dur="1" fill="hold">
                                          <p:stCondLst>
                                            <p:cond delay="0"/>
                                          </p:stCondLst>
                                        </p:cTn>
                                        <p:tgtEl>
                                          <p:spTgt spid="466952">
                                            <p:txEl>
                                              <p:pRg st="4" end="4"/>
                                            </p:txEl>
                                          </p:spTgt>
                                        </p:tgtEl>
                                        <p:attrNameLst>
                                          <p:attrName>style.visibility</p:attrName>
                                        </p:attrNameLst>
                                      </p:cBhvr>
                                      <p:to>
                                        <p:strVal val="visible"/>
                                      </p:to>
                                    </p:set>
                                    <p:animEffect transition="in" filter="fade">
                                      <p:cBhvr>
                                        <p:cTn id="54" dur="2000"/>
                                        <p:tgtEl>
                                          <p:spTgt spid="466952">
                                            <p:txEl>
                                              <p:pRg st="4" end="4"/>
                                            </p:txEl>
                                          </p:spTgt>
                                        </p:tgtEl>
                                      </p:cBhvr>
                                    </p:animEffect>
                                  </p:childTnLst>
                                </p:cTn>
                              </p:par>
                            </p:childTnLst>
                          </p:cTn>
                        </p:par>
                        <p:par>
                          <p:cTn id="55" fill="hold">
                            <p:stCondLst>
                              <p:cond delay="43480"/>
                            </p:stCondLst>
                            <p:childTnLst>
                              <p:par>
                                <p:cTn id="56" presetID="1" presetClass="mediacall" presetSubtype="0" fill="hold" nodeType="afterEffect">
                                  <p:stCondLst>
                                    <p:cond delay="500"/>
                                  </p:stCondLst>
                                  <p:childTnLst>
                                    <p:cmd type="call" cmd="playFrom(0.0)">
                                      <p:cBhvr>
                                        <p:cTn id="57" dur="2623" fill="hold"/>
                                        <p:tgtEl>
                                          <p:spTgt spid="16"/>
                                        </p:tgtEl>
                                      </p:cBhvr>
                                    </p:cmd>
                                  </p:childTnLst>
                                </p:cTn>
                              </p:par>
                            </p:childTnLst>
                          </p:cTn>
                        </p:par>
                        <p:par>
                          <p:cTn id="58" fill="hold">
                            <p:stCondLst>
                              <p:cond delay="46603"/>
                            </p:stCondLst>
                            <p:childTnLst>
                              <p:par>
                                <p:cTn id="59" presetID="1" presetClass="mediacall" presetSubtype="0" fill="hold" nodeType="afterEffect">
                                  <p:stCondLst>
                                    <p:cond delay="5000"/>
                                  </p:stCondLst>
                                  <p:childTnLst>
                                    <p:cmd type="call" cmd="playFrom(0.0)">
                                      <p:cBhvr>
                                        <p:cTn id="60" dur="14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1"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6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6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6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65"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66"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6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mute="1" showWhenStopped="0">
                <p:cTn id="68" fill="hold" display="0">
                  <p:stCondLst>
                    <p:cond delay="indefinite"/>
                  </p:stCondLst>
                  <p:endCondLst>
                    <p:cond evt="onStopAudio" delay="0">
                      <p:tgtEl>
                        <p:sldTgt/>
                      </p:tgtEl>
                    </p:cond>
                  </p:endCondLst>
                </p:cTn>
                <p:tgtEl>
                  <p:spTgt spid="18"/>
                </p:tgtEl>
              </p:cMediaNode>
            </p:audio>
          </p:childTnLst>
        </p:cTn>
      </p:par>
    </p:tnLst>
    <p:bldLst>
      <p:bldP spid="466952" grpId="0" uiExpand="1" build="p"/>
      <p:bldP spid="466947" grpId="0"/>
      <p:bldP spid="46694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7FA68E63-DB0A-4C57-B735-797F42084BA6}" type="slidenum">
              <a:rPr lang="en-US"/>
              <a:pPr>
                <a:defRPr/>
              </a:pPr>
              <a:t>78</a:t>
            </a:fld>
            <a:endParaRPr lang="en-US" dirty="0"/>
          </a:p>
        </p:txBody>
      </p:sp>
      <p:sp>
        <p:nvSpPr>
          <p:cNvPr id="46387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7104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 Preparations</a:t>
            </a:r>
          </a:p>
        </p:txBody>
      </p:sp>
      <p:sp>
        <p:nvSpPr>
          <p:cNvPr id="47104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a:t>
            </a:r>
            <a:r>
              <a:rPr lang="en-US" i="1" dirty="0" smtClean="0">
                <a:solidFill>
                  <a:schemeClr val="tx1"/>
                </a:solidFill>
                <a:effectLst>
                  <a:outerShdw blurRad="38100" dist="38100" dir="2700000" algn="tl">
                    <a:srgbClr val="000000"/>
                  </a:outerShdw>
                </a:effectLst>
                <a:cs typeface="+mn-cs"/>
              </a:rPr>
              <a:t>Equipment</a:t>
            </a:r>
            <a:endParaRPr lang="en-US" sz="2200" i="1" dirty="0">
              <a:solidFill>
                <a:schemeClr val="tx1"/>
              </a:solidFill>
              <a:effectLst>
                <a:outerShdw blurRad="38100" dist="38100" dir="2700000" algn="tl">
                  <a:srgbClr val="000000"/>
                </a:outerShdw>
              </a:effectLst>
              <a:cs typeface="+mn-cs"/>
            </a:endParaRPr>
          </a:p>
        </p:txBody>
      </p:sp>
      <p:sp>
        <p:nvSpPr>
          <p:cNvPr id="471045" name="Text Box 5"/>
          <p:cNvSpPr txBox="1">
            <a:spLocks noChangeArrowheads="1"/>
          </p:cNvSpPr>
          <p:nvPr/>
        </p:nvSpPr>
        <p:spPr bwMode="auto">
          <a:xfrm>
            <a:off x="1341333" y="2377440"/>
            <a:ext cx="10722187" cy="3134434"/>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Prior to power-up of the test system, it is recommended that all cables, e.g. power cables, monitor cables, RF cables (at the PC and at the search unit), etc., be checked for proper connection.</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After power-up of the computer system and user logon, sufficient time should be allowed for the system to perform internal boot-sequences and stabilization.</a:t>
            </a: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When the hard disk indicator light stops blinking the system is ready for the PINT programs to commence.   </a:t>
            </a: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To avoid short-circuit damage to the pulser/receiver board, never connect or disconnect RF cables from the transducer or the system during data-acquisition; always stop data-collection before changing transducers or cables!</a:t>
            </a:r>
          </a:p>
        </p:txBody>
      </p:sp>
      <p:sp>
        <p:nvSpPr>
          <p:cNvPr id="47104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7104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9" name="slide 7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643212" y="2662520"/>
            <a:ext cx="406208" cy="295835"/>
          </a:xfrm>
          <a:prstGeom prst="rect">
            <a:avLst/>
          </a:prstGeom>
          <a:noFill/>
          <a:ln w="9525">
            <a:noFill/>
            <a:miter lim="800000"/>
            <a:headEnd/>
            <a:tailEnd/>
          </a:ln>
        </p:spPr>
      </p:pic>
      <p:pic>
        <p:nvPicPr>
          <p:cNvPr id="10" name="slide 78-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643212" y="3550026"/>
            <a:ext cx="406208" cy="295835"/>
          </a:xfrm>
          <a:prstGeom prst="rect">
            <a:avLst/>
          </a:prstGeom>
          <a:noFill/>
          <a:ln w="9525">
            <a:noFill/>
            <a:miter lim="800000"/>
            <a:headEnd/>
            <a:tailEnd/>
          </a:ln>
        </p:spPr>
      </p:pic>
      <p:pic>
        <p:nvPicPr>
          <p:cNvPr id="11" name="slide 78-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12643212" y="4548470"/>
            <a:ext cx="406208" cy="295835"/>
          </a:xfrm>
          <a:prstGeom prst="rect">
            <a:avLst/>
          </a:prstGeom>
          <a:noFill/>
          <a:ln w="9525">
            <a:noFill/>
            <a:miter lim="800000"/>
            <a:headEnd/>
            <a:tailEnd/>
          </a:ln>
        </p:spPr>
      </p:pic>
      <p:pic>
        <p:nvPicPr>
          <p:cNvPr id="13" name="warning-1.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cstate="print"/>
          <a:srcRect/>
          <a:stretch>
            <a:fillRect/>
          </a:stretch>
        </p:blipFill>
        <p:spPr bwMode="auto">
          <a:xfrm>
            <a:off x="12643212" y="5325036"/>
            <a:ext cx="406208" cy="295835"/>
          </a:xfrm>
          <a:prstGeom prst="rect">
            <a:avLst/>
          </a:prstGeom>
          <a:noFill/>
          <a:ln w="9525">
            <a:noFill/>
            <a:miter lim="800000"/>
            <a:headEnd/>
            <a:tailEnd/>
          </a:ln>
        </p:spPr>
      </p:pic>
      <p:pic>
        <p:nvPicPr>
          <p:cNvPr id="14"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710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44"/>
                                        </p:tgtEl>
                                        <p:attrNameLst>
                                          <p:attrName>style.visibility</p:attrName>
                                        </p:attrNameLst>
                                      </p:cBhvr>
                                      <p:to>
                                        <p:strVal val="visible"/>
                                      </p:to>
                                    </p:set>
                                  </p:childTnLst>
                                </p:cTn>
                              </p:par>
                              <p:par>
                                <p:cTn id="9" presetID="10" presetClass="entr" presetSubtype="0" fill="hold" nodeType="withEffect">
                                  <p:stCondLst>
                                    <p:cond delay="500"/>
                                  </p:stCondLst>
                                  <p:childTnLst>
                                    <p:set>
                                      <p:cBhvr>
                                        <p:cTn id="10" dur="1" fill="hold">
                                          <p:stCondLst>
                                            <p:cond delay="0"/>
                                          </p:stCondLst>
                                        </p:cTn>
                                        <p:tgtEl>
                                          <p:spTgt spid="471045">
                                            <p:txEl>
                                              <p:pRg st="0" end="0"/>
                                            </p:txEl>
                                          </p:spTgt>
                                        </p:tgtEl>
                                        <p:attrNameLst>
                                          <p:attrName>style.visibility</p:attrName>
                                        </p:attrNameLst>
                                      </p:cBhvr>
                                      <p:to>
                                        <p:strVal val="visible"/>
                                      </p:to>
                                    </p:set>
                                    <p:animEffect transition="in" filter="fade">
                                      <p:cBhvr>
                                        <p:cTn id="11" dur="2000"/>
                                        <p:tgtEl>
                                          <p:spTgt spid="471045">
                                            <p:txEl>
                                              <p:pRg st="0" end="0"/>
                                            </p:txEl>
                                          </p:spTgt>
                                        </p:tgtEl>
                                      </p:cBhvr>
                                    </p:animEffect>
                                  </p:childTnLst>
                                </p:cTn>
                              </p:par>
                            </p:childTnLst>
                          </p:cTn>
                        </p:par>
                        <p:par>
                          <p:cTn id="12" fill="hold">
                            <p:stCondLst>
                              <p:cond delay="2500"/>
                            </p:stCondLst>
                            <p:childTnLst>
                              <p:par>
                                <p:cTn id="13" presetID="1" presetClass="mediacall" presetSubtype="0" fill="hold" nodeType="afterEffect">
                                  <p:stCondLst>
                                    <p:cond delay="500"/>
                                  </p:stCondLst>
                                  <p:childTnLst>
                                    <p:cmd type="call" cmd="playFrom(0.0)">
                                      <p:cBhvr>
                                        <p:cTn id="14" dur="10773" fill="hold"/>
                                        <p:tgtEl>
                                          <p:spTgt spid="9"/>
                                        </p:tgtEl>
                                      </p:cBhvr>
                                    </p:cmd>
                                  </p:childTnLst>
                                </p:cTn>
                              </p:par>
                            </p:childTnLst>
                          </p:cTn>
                        </p:par>
                        <p:par>
                          <p:cTn id="15" fill="hold">
                            <p:stCondLst>
                              <p:cond delay="13773"/>
                            </p:stCondLst>
                            <p:childTnLst>
                              <p:par>
                                <p:cTn id="16" presetID="10" presetClass="entr" presetSubtype="0" fill="hold" nodeType="afterEffect">
                                  <p:stCondLst>
                                    <p:cond delay="500"/>
                                  </p:stCondLst>
                                  <p:childTnLst>
                                    <p:set>
                                      <p:cBhvr>
                                        <p:cTn id="17" dur="1" fill="hold">
                                          <p:stCondLst>
                                            <p:cond delay="0"/>
                                          </p:stCondLst>
                                        </p:cTn>
                                        <p:tgtEl>
                                          <p:spTgt spid="471045">
                                            <p:txEl>
                                              <p:pRg st="1" end="1"/>
                                            </p:txEl>
                                          </p:spTgt>
                                        </p:tgtEl>
                                        <p:attrNameLst>
                                          <p:attrName>style.visibility</p:attrName>
                                        </p:attrNameLst>
                                      </p:cBhvr>
                                      <p:to>
                                        <p:strVal val="visible"/>
                                      </p:to>
                                    </p:set>
                                    <p:animEffect transition="in" filter="fade">
                                      <p:cBhvr>
                                        <p:cTn id="18" dur="2000"/>
                                        <p:tgtEl>
                                          <p:spTgt spid="471045">
                                            <p:txEl>
                                              <p:pRg st="1" end="1"/>
                                            </p:txEl>
                                          </p:spTgt>
                                        </p:tgtEl>
                                      </p:cBhvr>
                                    </p:animEffect>
                                  </p:childTnLst>
                                </p:cTn>
                              </p:par>
                            </p:childTnLst>
                          </p:cTn>
                        </p:par>
                        <p:par>
                          <p:cTn id="19" fill="hold">
                            <p:stCondLst>
                              <p:cond delay="16273"/>
                            </p:stCondLst>
                            <p:childTnLst>
                              <p:par>
                                <p:cTn id="20" presetID="1" presetClass="mediacall" presetSubtype="0" fill="hold" nodeType="afterEffect">
                                  <p:stCondLst>
                                    <p:cond delay="500"/>
                                  </p:stCondLst>
                                  <p:childTnLst>
                                    <p:cmd type="call" cmd="playFrom(0.0)">
                                      <p:cBhvr>
                                        <p:cTn id="21" dur="8358" fill="hold"/>
                                        <p:tgtEl>
                                          <p:spTgt spid="10"/>
                                        </p:tgtEl>
                                      </p:cBhvr>
                                    </p:cmd>
                                  </p:childTnLst>
                                </p:cTn>
                              </p:par>
                            </p:childTnLst>
                          </p:cTn>
                        </p:par>
                        <p:par>
                          <p:cTn id="22" fill="hold">
                            <p:stCondLst>
                              <p:cond delay="25131"/>
                            </p:stCondLst>
                            <p:childTnLst>
                              <p:par>
                                <p:cTn id="23" presetID="10" presetClass="entr" presetSubtype="0" fill="hold" nodeType="afterEffect">
                                  <p:stCondLst>
                                    <p:cond delay="500"/>
                                  </p:stCondLst>
                                  <p:childTnLst>
                                    <p:set>
                                      <p:cBhvr>
                                        <p:cTn id="24" dur="1" fill="hold">
                                          <p:stCondLst>
                                            <p:cond delay="0"/>
                                          </p:stCondLst>
                                        </p:cTn>
                                        <p:tgtEl>
                                          <p:spTgt spid="471045">
                                            <p:txEl>
                                              <p:pRg st="2" end="2"/>
                                            </p:txEl>
                                          </p:spTgt>
                                        </p:tgtEl>
                                        <p:attrNameLst>
                                          <p:attrName>style.visibility</p:attrName>
                                        </p:attrNameLst>
                                      </p:cBhvr>
                                      <p:to>
                                        <p:strVal val="visible"/>
                                      </p:to>
                                    </p:set>
                                    <p:animEffect transition="in" filter="fade">
                                      <p:cBhvr>
                                        <p:cTn id="25" dur="2000"/>
                                        <p:tgtEl>
                                          <p:spTgt spid="471045">
                                            <p:txEl>
                                              <p:pRg st="2" end="2"/>
                                            </p:txEl>
                                          </p:spTgt>
                                        </p:tgtEl>
                                      </p:cBhvr>
                                    </p:animEffect>
                                  </p:childTnLst>
                                </p:cTn>
                              </p:par>
                            </p:childTnLst>
                          </p:cTn>
                        </p:par>
                        <p:par>
                          <p:cTn id="26" fill="hold">
                            <p:stCondLst>
                              <p:cond delay="27631"/>
                            </p:stCondLst>
                            <p:childTnLst>
                              <p:par>
                                <p:cTn id="27" presetID="1" presetClass="mediacall" presetSubtype="0" fill="hold" nodeType="afterEffect">
                                  <p:stCondLst>
                                    <p:cond delay="500"/>
                                  </p:stCondLst>
                                  <p:childTnLst>
                                    <p:cmd type="call" cmd="playFrom(0.0)">
                                      <p:cBhvr>
                                        <p:cTn id="28" dur="5711" fill="hold"/>
                                        <p:tgtEl>
                                          <p:spTgt spid="11"/>
                                        </p:tgtEl>
                                      </p:cBhvr>
                                    </p:cmd>
                                  </p:childTnLst>
                                </p:cTn>
                              </p:par>
                            </p:childTnLst>
                          </p:cTn>
                        </p:par>
                        <p:par>
                          <p:cTn id="29" fill="hold">
                            <p:stCondLst>
                              <p:cond delay="33842"/>
                            </p:stCondLst>
                            <p:childTnLst>
                              <p:par>
                                <p:cTn id="30" presetID="10" presetClass="entr" presetSubtype="0" fill="hold" nodeType="afterEffect">
                                  <p:stCondLst>
                                    <p:cond delay="500"/>
                                  </p:stCondLst>
                                  <p:childTnLst>
                                    <p:set>
                                      <p:cBhvr>
                                        <p:cTn id="31" dur="1" fill="hold">
                                          <p:stCondLst>
                                            <p:cond delay="0"/>
                                          </p:stCondLst>
                                        </p:cTn>
                                        <p:tgtEl>
                                          <p:spTgt spid="471045">
                                            <p:txEl>
                                              <p:pRg st="3" end="3"/>
                                            </p:txEl>
                                          </p:spTgt>
                                        </p:tgtEl>
                                        <p:attrNameLst>
                                          <p:attrName>style.visibility</p:attrName>
                                        </p:attrNameLst>
                                      </p:cBhvr>
                                      <p:to>
                                        <p:strVal val="visible"/>
                                      </p:to>
                                    </p:set>
                                    <p:animEffect transition="in" filter="fade">
                                      <p:cBhvr>
                                        <p:cTn id="32" dur="2000"/>
                                        <p:tgtEl>
                                          <p:spTgt spid="471045">
                                            <p:txEl>
                                              <p:pRg st="3" end="3"/>
                                            </p:txEl>
                                          </p:spTgt>
                                        </p:tgtEl>
                                      </p:cBhvr>
                                    </p:animEffect>
                                  </p:childTnLst>
                                </p:cTn>
                              </p:par>
                            </p:childTnLst>
                          </p:cTn>
                        </p:par>
                        <p:par>
                          <p:cTn id="33" fill="hold">
                            <p:stCondLst>
                              <p:cond delay="36342"/>
                            </p:stCondLst>
                            <p:childTnLst>
                              <p:par>
                                <p:cTn id="34" presetID="1" presetClass="mediacall" presetSubtype="0" fill="hold" nodeType="afterEffect">
                                  <p:stCondLst>
                                    <p:cond delay="500"/>
                                  </p:stCondLst>
                                  <p:childTnLst>
                                    <p:cmd type="call" cmd="playFrom(0.0)">
                                      <p:cBhvr>
                                        <p:cTn id="35" dur="14511" fill="hold"/>
                                        <p:tgtEl>
                                          <p:spTgt spid="13"/>
                                        </p:tgtEl>
                                      </p:cBhvr>
                                    </p:cmd>
                                  </p:childTnLst>
                                </p:cTn>
                              </p:par>
                            </p:childTnLst>
                          </p:cTn>
                        </p:par>
                        <p:par>
                          <p:cTn id="36" fill="hold">
                            <p:stCondLst>
                              <p:cond delay="51353"/>
                            </p:stCondLst>
                            <p:childTnLst>
                              <p:par>
                                <p:cTn id="37" presetID="1" presetClass="mediacall" presetSubtype="0" fill="hold" nodeType="afterEffect">
                                  <p:stCondLst>
                                    <p:cond delay="5000"/>
                                  </p:stCondLst>
                                  <p:childTnLst>
                                    <p:cmd type="call" cmd="playFrom(0.0)">
                                      <p:cBhvr>
                                        <p:cTn id="38"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4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43" fill="hold" display="0">
                  <p:stCondLst>
                    <p:cond delay="indefinite"/>
                  </p:stCondLst>
                  <p:endCondLst>
                    <p:cond evt="onStopAudio" delay="0">
                      <p:tgtEl>
                        <p:sldTgt/>
                      </p:tgtEl>
                    </p:cond>
                  </p:endCondLst>
                </p:cTn>
                <p:tgtEl>
                  <p:spTgt spid="14"/>
                </p:tgtEl>
              </p:cMediaNode>
            </p:audio>
          </p:childTnLst>
        </p:cTn>
      </p:par>
    </p:tnLst>
    <p:bldLst>
      <p:bldP spid="471043" grpId="0"/>
      <p:bldP spid="47104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EAABEC31-25BC-4D0F-B127-2DB402560BC3}" type="slidenum">
              <a:rPr lang="en-US"/>
              <a:pPr>
                <a:defRPr/>
              </a:pPr>
              <a:t>79</a:t>
            </a:fld>
            <a:endParaRPr lang="en-US" dirty="0"/>
          </a:p>
        </p:txBody>
      </p:sp>
      <p:sp>
        <p:nvSpPr>
          <p:cNvPr id="46592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6899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Test Preparations</a:t>
            </a:r>
          </a:p>
        </p:txBody>
      </p:sp>
      <p:sp>
        <p:nvSpPr>
          <p:cNvPr id="46899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Test Specimen</a:t>
            </a:r>
            <a:endParaRPr lang="en-US" sz="2200" i="1" dirty="0">
              <a:solidFill>
                <a:schemeClr val="tx1"/>
              </a:solidFill>
              <a:effectLst>
                <a:outerShdw blurRad="38100" dist="38100" dir="2700000" algn="tl">
                  <a:srgbClr val="000000"/>
                </a:outerShdw>
              </a:effectLst>
              <a:cs typeface="+mn-cs"/>
            </a:endParaRPr>
          </a:p>
        </p:txBody>
      </p:sp>
      <p:sp>
        <p:nvSpPr>
          <p:cNvPr id="468997" name="Text Box 5"/>
          <p:cNvSpPr txBox="1">
            <a:spLocks noChangeArrowheads="1"/>
          </p:cNvSpPr>
          <p:nvPr/>
        </p:nvSpPr>
        <p:spPr bwMode="auto">
          <a:xfrm>
            <a:off x="1341333" y="2377440"/>
            <a:ext cx="10722187" cy="1667365"/>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test specimen should be clean and free of paint or loose scale in the inspection areas. Light corrosion should not have any negative impact; however, heavy rust or excessive tool marks may lead to difficulties during data acquisition and analysis.</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Finished (polished) test surfaces may also lead to undesirable poor sound transmission due to lack of couplant on the test surface. </a:t>
            </a:r>
          </a:p>
        </p:txBody>
      </p:sp>
      <p:sp>
        <p:nvSpPr>
          <p:cNvPr id="46899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6899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9" name="slide 7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1878965"/>
            <a:ext cx="406208" cy="295835"/>
          </a:xfrm>
          <a:prstGeom prst="rect">
            <a:avLst/>
          </a:prstGeom>
          <a:noFill/>
          <a:ln w="9525">
            <a:noFill/>
            <a:miter lim="800000"/>
            <a:headEnd/>
            <a:tailEnd/>
          </a:ln>
        </p:spPr>
      </p:pic>
      <p:pic>
        <p:nvPicPr>
          <p:cNvPr id="10" name="slide 79-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12643212" y="2551582"/>
            <a:ext cx="406208" cy="295835"/>
          </a:xfrm>
          <a:prstGeom prst="rect">
            <a:avLst/>
          </a:prstGeom>
          <a:noFill/>
          <a:ln w="9525">
            <a:noFill/>
            <a:miter lim="800000"/>
            <a:headEnd/>
            <a:tailEnd/>
          </a:ln>
        </p:spPr>
      </p:pic>
      <p:pic>
        <p:nvPicPr>
          <p:cNvPr id="11" name="slide 79-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srcRect/>
          <a:stretch>
            <a:fillRect/>
          </a:stretch>
        </p:blipFill>
        <p:spPr bwMode="auto">
          <a:xfrm>
            <a:off x="12643212" y="3771901"/>
            <a:ext cx="406208" cy="295835"/>
          </a:xfrm>
          <a:prstGeom prst="rect">
            <a:avLst/>
          </a:prstGeom>
          <a:noFill/>
          <a:ln w="9525">
            <a:noFill/>
            <a:miter lim="800000"/>
            <a:headEnd/>
            <a:tailEnd/>
          </a:ln>
        </p:spPr>
      </p:pic>
      <p:pic>
        <p:nvPicPr>
          <p:cNvPr id="13"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899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68996"/>
                                        </p:tgtEl>
                                        <p:attrNameLst>
                                          <p:attrName>style.visibility</p:attrName>
                                        </p:attrNameLst>
                                      </p:cBhvr>
                                      <p:to>
                                        <p:strVal val="visible"/>
                                      </p:to>
                                    </p:set>
                                    <p:animEffect transition="in" filter="fade">
                                      <p:cBhvr>
                                        <p:cTn id="10" dur="2000"/>
                                        <p:tgtEl>
                                          <p:spTgt spid="46899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578" fill="hold"/>
                                        <p:tgtEl>
                                          <p:spTgt spid="9"/>
                                        </p:tgtEl>
                                      </p:cBhvr>
                                    </p:cmd>
                                  </p:childTnLst>
                                </p:cTn>
                              </p:par>
                            </p:childTnLst>
                          </p:cTn>
                        </p:par>
                        <p:par>
                          <p:cTn id="14" fill="hold">
                            <p:stCondLst>
                              <p:cond delay="4078"/>
                            </p:stCondLst>
                            <p:childTnLst>
                              <p:par>
                                <p:cTn id="15" presetID="10" presetClass="entr" presetSubtype="0" fill="hold" nodeType="afterEffect">
                                  <p:stCondLst>
                                    <p:cond delay="500"/>
                                  </p:stCondLst>
                                  <p:childTnLst>
                                    <p:set>
                                      <p:cBhvr>
                                        <p:cTn id="16" dur="1" fill="hold">
                                          <p:stCondLst>
                                            <p:cond delay="0"/>
                                          </p:stCondLst>
                                        </p:cTn>
                                        <p:tgtEl>
                                          <p:spTgt spid="468997">
                                            <p:txEl>
                                              <p:pRg st="0" end="0"/>
                                            </p:txEl>
                                          </p:spTgt>
                                        </p:tgtEl>
                                        <p:attrNameLst>
                                          <p:attrName>style.visibility</p:attrName>
                                        </p:attrNameLst>
                                      </p:cBhvr>
                                      <p:to>
                                        <p:strVal val="visible"/>
                                      </p:to>
                                    </p:set>
                                    <p:animEffect transition="in" filter="fade">
                                      <p:cBhvr>
                                        <p:cTn id="17" dur="2000"/>
                                        <p:tgtEl>
                                          <p:spTgt spid="468997">
                                            <p:txEl>
                                              <p:pRg st="0" end="0"/>
                                            </p:txEl>
                                          </p:spTgt>
                                        </p:tgtEl>
                                      </p:cBhvr>
                                    </p:animEffect>
                                  </p:childTnLst>
                                </p:cTn>
                              </p:par>
                            </p:childTnLst>
                          </p:cTn>
                        </p:par>
                        <p:par>
                          <p:cTn id="18" fill="hold">
                            <p:stCondLst>
                              <p:cond delay="6578"/>
                            </p:stCondLst>
                            <p:childTnLst>
                              <p:par>
                                <p:cTn id="19" presetID="1" presetClass="mediacall" presetSubtype="0" fill="hold" nodeType="afterEffect">
                                  <p:stCondLst>
                                    <p:cond delay="500"/>
                                  </p:stCondLst>
                                  <p:childTnLst>
                                    <p:cmd type="call" cmd="playFrom(0.0)">
                                      <p:cBhvr>
                                        <p:cTn id="20" dur="16578" fill="hold"/>
                                        <p:tgtEl>
                                          <p:spTgt spid="10"/>
                                        </p:tgtEl>
                                      </p:cBhvr>
                                    </p:cmd>
                                  </p:childTnLst>
                                </p:cTn>
                              </p:par>
                            </p:childTnLst>
                          </p:cTn>
                        </p:par>
                        <p:par>
                          <p:cTn id="21" fill="hold">
                            <p:stCondLst>
                              <p:cond delay="23656"/>
                            </p:stCondLst>
                            <p:childTnLst>
                              <p:par>
                                <p:cTn id="22" presetID="10" presetClass="entr" presetSubtype="0" fill="hold" nodeType="afterEffect">
                                  <p:stCondLst>
                                    <p:cond delay="500"/>
                                  </p:stCondLst>
                                  <p:childTnLst>
                                    <p:set>
                                      <p:cBhvr>
                                        <p:cTn id="23" dur="1" fill="hold">
                                          <p:stCondLst>
                                            <p:cond delay="0"/>
                                          </p:stCondLst>
                                        </p:cTn>
                                        <p:tgtEl>
                                          <p:spTgt spid="468997">
                                            <p:txEl>
                                              <p:pRg st="1" end="1"/>
                                            </p:txEl>
                                          </p:spTgt>
                                        </p:tgtEl>
                                        <p:attrNameLst>
                                          <p:attrName>style.visibility</p:attrName>
                                        </p:attrNameLst>
                                      </p:cBhvr>
                                      <p:to>
                                        <p:strVal val="visible"/>
                                      </p:to>
                                    </p:set>
                                    <p:animEffect transition="in" filter="fade">
                                      <p:cBhvr>
                                        <p:cTn id="24" dur="2000"/>
                                        <p:tgtEl>
                                          <p:spTgt spid="468997">
                                            <p:txEl>
                                              <p:pRg st="1" end="1"/>
                                            </p:txEl>
                                          </p:spTgt>
                                        </p:tgtEl>
                                      </p:cBhvr>
                                    </p:animEffect>
                                  </p:childTnLst>
                                </p:cTn>
                              </p:par>
                            </p:childTnLst>
                          </p:cTn>
                        </p:par>
                        <p:par>
                          <p:cTn id="25" fill="hold">
                            <p:stCondLst>
                              <p:cond delay="26156"/>
                            </p:stCondLst>
                            <p:childTnLst>
                              <p:par>
                                <p:cTn id="26" presetID="1" presetClass="mediacall" presetSubtype="0" fill="hold" nodeType="afterEffect">
                                  <p:stCondLst>
                                    <p:cond delay="500"/>
                                  </p:stCondLst>
                                  <p:childTnLst>
                                    <p:cmd type="call" cmd="playFrom(0.0)">
                                      <p:cBhvr>
                                        <p:cTn id="27" dur="8358" fill="hold"/>
                                        <p:tgtEl>
                                          <p:spTgt spid="11"/>
                                        </p:tgtEl>
                                      </p:cBhvr>
                                    </p:cmd>
                                  </p:childTnLst>
                                </p:cTn>
                              </p:par>
                            </p:childTnLst>
                          </p:cTn>
                        </p:par>
                        <p:par>
                          <p:cTn id="28" fill="hold">
                            <p:stCondLst>
                              <p:cond delay="35014"/>
                            </p:stCondLst>
                            <p:childTnLst>
                              <p:par>
                                <p:cTn id="29" presetID="1" presetClass="mediacall" presetSubtype="0" fill="hold" nodeType="afterEffect">
                                  <p:stCondLst>
                                    <p:cond delay="5000"/>
                                  </p:stCondLst>
                                  <p:childTnLst>
                                    <p:cmd type="call" cmd="playFrom(0.0)">
                                      <p:cBhvr>
                                        <p:cTn id="30"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34" fill="hold" display="0">
                  <p:stCondLst>
                    <p:cond delay="indefinite"/>
                  </p:stCondLst>
                  <p:endCondLst>
                    <p:cond evt="onStopAudio" delay="0">
                      <p:tgtEl>
                        <p:sldTgt/>
                      </p:tgtEl>
                    </p:cond>
                  </p:endCondLst>
                </p:cTn>
                <p:tgtEl>
                  <p:spTgt spid="13"/>
                </p:tgtEl>
              </p:cMediaNode>
            </p:audio>
          </p:childTnLst>
        </p:cTn>
      </p:par>
    </p:tnLst>
    <p:bldLst>
      <p:bldP spid="468995" grpId="0"/>
      <p:bldP spid="4689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92DE9172-5FD1-4F2F-82D2-68C02B701A38}" type="slidenum">
              <a:rPr lang="en-US"/>
              <a:pPr>
                <a:defRPr/>
              </a:pPr>
              <a:t>8</a:t>
            </a:fld>
            <a:endParaRPr lang="en-US" dirty="0"/>
          </a:p>
        </p:txBody>
      </p:sp>
      <p:sp>
        <p:nvSpPr>
          <p:cNvPr id="29698"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3245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smtClean="0">
                <a:solidFill>
                  <a:schemeClr val="tx1"/>
                </a:solidFill>
                <a:effectLst>
                  <a:outerShdw blurRad="38100" dist="38100" dir="2700000" algn="tl">
                    <a:srgbClr val="000000"/>
                  </a:outerShdw>
                </a:effectLst>
                <a:cs typeface="+mn-cs"/>
              </a:rPr>
              <a:t>Introduction</a:t>
            </a:r>
            <a:endParaRPr lang="en-US" sz="2200" b="1" dirty="0">
              <a:solidFill>
                <a:schemeClr val="tx1"/>
              </a:solidFill>
              <a:effectLst>
                <a:outerShdw blurRad="38100" dist="38100" dir="2700000" algn="tl">
                  <a:srgbClr val="000000"/>
                </a:outerShdw>
              </a:effectLst>
              <a:cs typeface="+mn-cs"/>
            </a:endParaRPr>
          </a:p>
        </p:txBody>
      </p:sp>
      <p:sp>
        <p:nvSpPr>
          <p:cNvPr id="232453"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a:solidFill>
                  <a:schemeClr val="tx1"/>
                </a:solidFill>
                <a:effectLst>
                  <a:outerShdw blurRad="38100" dist="38100" dir="2700000" algn="tl">
                    <a:srgbClr val="000000"/>
                  </a:outerShdw>
                </a:effectLst>
                <a:cs typeface="+mn-cs"/>
              </a:rPr>
              <a:t>Test Objective</a:t>
            </a:r>
          </a:p>
        </p:txBody>
      </p:sp>
      <p:sp>
        <p:nvSpPr>
          <p:cNvPr id="232454" name="Text Box 6"/>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defRPr/>
            </a:pPr>
            <a:r>
              <a:rPr lang="en-US" dirty="0">
                <a:solidFill>
                  <a:schemeClr val="tx1"/>
                </a:solidFill>
                <a:effectLst>
                  <a:outerShdw blurRad="38100" dist="38100" dir="2700000" algn="tl">
                    <a:srgbClr val="000000"/>
                  </a:outerShdw>
                </a:effectLst>
                <a:cs typeface="+mn-cs"/>
              </a:rPr>
              <a:t>The objective of ultrasonic testing is to ensure product reliability by providing means of:  </a:t>
            </a:r>
          </a:p>
        </p:txBody>
      </p:sp>
      <p:sp>
        <p:nvSpPr>
          <p:cNvPr id="232455" name="Text Box 7"/>
          <p:cNvSpPr txBox="1">
            <a:spLocks noChangeArrowheads="1"/>
          </p:cNvSpPr>
          <p:nvPr/>
        </p:nvSpPr>
        <p:spPr bwMode="auto">
          <a:xfrm>
            <a:off x="1340485" y="3108960"/>
            <a:ext cx="10723880" cy="1257300"/>
          </a:xfrm>
          <a:prstGeom prst="rect">
            <a:avLst/>
          </a:prstGeom>
          <a:noFill/>
          <a:ln w="9525" algn="ctr">
            <a:noFill/>
            <a:miter lim="800000"/>
            <a:headEnd/>
            <a:tailEnd/>
          </a:ln>
          <a:effectLst/>
        </p:spPr>
        <p:txBody>
          <a:bodyPr lIns="101841" tIns="50920" rIns="101841" bIns="50920"/>
          <a:lstStyle/>
          <a:p>
            <a:pPr marL="342900" lvl="1" indent="-342900" fontAlgn="t">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cs typeface="+mn-cs"/>
              </a:rPr>
              <a:t>Obtaining a visual recorded image related to the condition in the specimen (case depth)</a:t>
            </a:r>
          </a:p>
          <a:p>
            <a:pPr marL="342900" lvl="1" indent="-342900" fontAlgn="t">
              <a:spcBef>
                <a:spcPts val="669"/>
              </a:spcBef>
              <a:spcAft>
                <a:spcPts val="669"/>
              </a:spcAft>
              <a:buFontTx/>
              <a:buAutoNum type="arabicPeriod"/>
              <a:defRPr/>
            </a:pPr>
            <a:r>
              <a:rPr lang="en-US" dirty="0">
                <a:solidFill>
                  <a:schemeClr val="tx1"/>
                </a:solidFill>
                <a:effectLst>
                  <a:outerShdw blurRad="38100" dist="38100" dir="2700000" algn="tl">
                    <a:srgbClr val="000000"/>
                  </a:outerShdw>
                </a:effectLst>
                <a:cs typeface="+mn-cs"/>
              </a:rPr>
              <a:t>Separating acceptable and unacceptable materials or parts in accordance with pre-determined criteria and standards</a:t>
            </a:r>
            <a:endParaRPr lang="en-US" b="1" dirty="0">
              <a:solidFill>
                <a:schemeClr val="tx1"/>
              </a:solidFill>
              <a:effectLst>
                <a:outerShdw blurRad="38100" dist="38100" dir="2700000" algn="tl">
                  <a:srgbClr val="000000"/>
                </a:outerShdw>
              </a:effectLst>
              <a:cs typeface="+mn-cs"/>
            </a:endParaRPr>
          </a:p>
        </p:txBody>
      </p:sp>
      <p:sp>
        <p:nvSpPr>
          <p:cNvPr id="232456" name="Text Box 8"/>
          <p:cNvSpPr txBox="1">
            <a:spLocks noChangeArrowheads="1"/>
          </p:cNvSpPr>
          <p:nvPr/>
        </p:nvSpPr>
        <p:spPr bwMode="auto">
          <a:xfrm>
            <a:off x="1341333" y="4663441"/>
            <a:ext cx="10722187" cy="933831"/>
          </a:xfrm>
          <a:prstGeom prst="rect">
            <a:avLst/>
          </a:prstGeom>
          <a:noFill/>
          <a:ln w="9525" algn="ctr">
            <a:noFill/>
            <a:miter lim="800000"/>
            <a:headEnd/>
            <a:tailEnd/>
          </a:ln>
          <a:effectLst/>
        </p:spPr>
        <p:txBody>
          <a:bodyPr lIns="101841" tIns="50920" rIns="101841" bIns="50920">
            <a:spAutoFit/>
          </a:bodyPr>
          <a:lstStyle/>
          <a:p>
            <a:pPr algn="just">
              <a:defRPr/>
            </a:pPr>
            <a:r>
              <a:rPr lang="en-US" dirty="0">
                <a:solidFill>
                  <a:schemeClr val="tx1"/>
                </a:solidFill>
                <a:effectLst>
                  <a:outerShdw blurRad="38100" dist="38100" dir="2700000" algn="tl">
                    <a:srgbClr val="000000"/>
                  </a:outerShdw>
                </a:effectLst>
                <a:cs typeface="+mn-cs"/>
              </a:rPr>
              <a:t>No test is successfully completed until an evaluation of the test results is made.  Evaluation of test procedures and results requires understanding of the test objective as well as knowledge of the material being tested.  </a:t>
            </a:r>
          </a:p>
        </p:txBody>
      </p:sp>
      <p:pic>
        <p:nvPicPr>
          <p:cNvPr id="14" name="slide 8-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rcRect/>
          <a:stretch>
            <a:fillRect/>
          </a:stretch>
        </p:blipFill>
        <p:spPr bwMode="auto">
          <a:xfrm>
            <a:off x="12643212" y="4104717"/>
            <a:ext cx="406208" cy="295835"/>
          </a:xfrm>
          <a:prstGeom prst="rect">
            <a:avLst/>
          </a:prstGeom>
          <a:noFill/>
          <a:ln w="9525">
            <a:noFill/>
            <a:miter lim="800000"/>
            <a:headEnd/>
            <a:tailEnd/>
          </a:ln>
        </p:spPr>
      </p:pic>
      <p:pic>
        <p:nvPicPr>
          <p:cNvPr id="15" name="slide 8-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cstate="print"/>
          <a:srcRect/>
          <a:stretch>
            <a:fillRect/>
          </a:stretch>
        </p:blipFill>
        <p:spPr bwMode="auto">
          <a:xfrm>
            <a:off x="12643212" y="2403664"/>
            <a:ext cx="406208" cy="295835"/>
          </a:xfrm>
          <a:prstGeom prst="rect">
            <a:avLst/>
          </a:prstGeom>
          <a:noFill/>
          <a:ln w="9525">
            <a:noFill/>
            <a:miter lim="800000"/>
            <a:headEnd/>
            <a:tailEnd/>
          </a:ln>
        </p:spPr>
      </p:pic>
      <p:pic>
        <p:nvPicPr>
          <p:cNvPr id="16" name="slide 8-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cstate="print"/>
          <a:srcRect/>
          <a:stretch>
            <a:fillRect/>
          </a:stretch>
        </p:blipFill>
        <p:spPr bwMode="auto">
          <a:xfrm>
            <a:off x="12643212" y="3328148"/>
            <a:ext cx="406208" cy="295835"/>
          </a:xfrm>
          <a:prstGeom prst="rect">
            <a:avLst/>
          </a:prstGeom>
          <a:noFill/>
          <a:ln w="9525">
            <a:noFill/>
            <a:miter lim="800000"/>
            <a:headEnd/>
            <a:tailEnd/>
          </a:ln>
        </p:spPr>
      </p:pic>
      <p:pic>
        <p:nvPicPr>
          <p:cNvPr id="17" name="slide 8-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cstate="print"/>
          <a:srcRect/>
          <a:stretch>
            <a:fillRect/>
          </a:stretch>
        </p:blipFill>
        <p:spPr bwMode="auto">
          <a:xfrm>
            <a:off x="12643212" y="5103161"/>
            <a:ext cx="406208" cy="295835"/>
          </a:xfrm>
          <a:prstGeom prst="rect">
            <a:avLst/>
          </a:prstGeom>
          <a:noFill/>
          <a:ln w="9525">
            <a:noFill/>
            <a:miter lim="800000"/>
            <a:headEnd/>
            <a:tailEnd/>
          </a:ln>
        </p:spPr>
      </p:pic>
      <p:pic>
        <p:nvPicPr>
          <p:cNvPr id="18" name="slide 8-0.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tretch>
            <a:fillRect/>
          </a:stretch>
        </p:blipFill>
        <p:spPr>
          <a:xfrm>
            <a:off x="12592435" y="1878964"/>
            <a:ext cx="406208" cy="304800"/>
          </a:xfrm>
          <a:prstGeom prst="rect">
            <a:avLst/>
          </a:prstGeom>
        </p:spPr>
      </p:pic>
      <p:pic>
        <p:nvPicPr>
          <p:cNvPr id="19" name="pause.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245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32453"/>
                                        </p:tgtEl>
                                        <p:attrNameLst>
                                          <p:attrName>style.visibility</p:attrName>
                                        </p:attrNameLst>
                                      </p:cBhvr>
                                      <p:to>
                                        <p:strVal val="visible"/>
                                      </p:to>
                                    </p:set>
                                    <p:animEffect transition="in" filter="fade">
                                      <p:cBhvr>
                                        <p:cTn id="10" dur="2000"/>
                                        <p:tgtEl>
                                          <p:spTgt spid="232453"/>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044" fill="hold"/>
                                        <p:tgtEl>
                                          <p:spTgt spid="18"/>
                                        </p:tgtEl>
                                      </p:cBhvr>
                                    </p:cmd>
                                  </p:childTnLst>
                                </p:cTn>
                              </p:par>
                            </p:childTnLst>
                          </p:cTn>
                        </p:par>
                        <p:par>
                          <p:cTn id="14" fill="hold">
                            <p:stCondLst>
                              <p:cond delay="4044"/>
                            </p:stCondLst>
                            <p:childTnLst>
                              <p:par>
                                <p:cTn id="15" presetID="10" presetClass="entr" presetSubtype="0" fill="hold" grpId="0" nodeType="afterEffect">
                                  <p:stCondLst>
                                    <p:cond delay="500"/>
                                  </p:stCondLst>
                                  <p:childTnLst>
                                    <p:set>
                                      <p:cBhvr>
                                        <p:cTn id="16" dur="1" fill="hold">
                                          <p:stCondLst>
                                            <p:cond delay="0"/>
                                          </p:stCondLst>
                                        </p:cTn>
                                        <p:tgtEl>
                                          <p:spTgt spid="232454"/>
                                        </p:tgtEl>
                                        <p:attrNameLst>
                                          <p:attrName>style.visibility</p:attrName>
                                        </p:attrNameLst>
                                      </p:cBhvr>
                                      <p:to>
                                        <p:strVal val="visible"/>
                                      </p:to>
                                    </p:set>
                                    <p:animEffect transition="in" filter="fade">
                                      <p:cBhvr>
                                        <p:cTn id="17" dur="2000"/>
                                        <p:tgtEl>
                                          <p:spTgt spid="232454"/>
                                        </p:tgtEl>
                                      </p:cBhvr>
                                    </p:animEffect>
                                  </p:childTnLst>
                                </p:cTn>
                              </p:par>
                            </p:childTnLst>
                          </p:cTn>
                        </p:par>
                        <p:par>
                          <p:cTn id="18" fill="hold">
                            <p:stCondLst>
                              <p:cond delay="6544"/>
                            </p:stCondLst>
                            <p:childTnLst>
                              <p:par>
                                <p:cTn id="19" presetID="1" presetClass="mediacall" presetSubtype="0" fill="hold" nodeType="afterEffect">
                                  <p:stCondLst>
                                    <p:cond delay="500"/>
                                  </p:stCondLst>
                                  <p:childTnLst>
                                    <p:cmd type="call" cmd="playFrom(0.0)">
                                      <p:cBhvr>
                                        <p:cTn id="20" dur="6245" fill="hold"/>
                                        <p:tgtEl>
                                          <p:spTgt spid="15"/>
                                        </p:tgtEl>
                                      </p:cBhvr>
                                    </p:cmd>
                                  </p:childTnLst>
                                </p:cTn>
                              </p:par>
                            </p:childTnLst>
                          </p:cTn>
                        </p:par>
                        <p:par>
                          <p:cTn id="21" fill="hold">
                            <p:stCondLst>
                              <p:cond delay="13289"/>
                            </p:stCondLst>
                            <p:childTnLst>
                              <p:par>
                                <p:cTn id="22" presetID="10" presetClass="entr" presetSubtype="0" fill="hold" nodeType="afterEffect">
                                  <p:stCondLst>
                                    <p:cond delay="500"/>
                                  </p:stCondLst>
                                  <p:childTnLst>
                                    <p:set>
                                      <p:cBhvr>
                                        <p:cTn id="23" dur="1" fill="hold">
                                          <p:stCondLst>
                                            <p:cond delay="0"/>
                                          </p:stCondLst>
                                        </p:cTn>
                                        <p:tgtEl>
                                          <p:spTgt spid="232455">
                                            <p:txEl>
                                              <p:pRg st="0" end="0"/>
                                            </p:txEl>
                                          </p:spTgt>
                                        </p:tgtEl>
                                        <p:attrNameLst>
                                          <p:attrName>style.visibility</p:attrName>
                                        </p:attrNameLst>
                                      </p:cBhvr>
                                      <p:to>
                                        <p:strVal val="visible"/>
                                      </p:to>
                                    </p:set>
                                    <p:animEffect transition="in" filter="fade">
                                      <p:cBhvr>
                                        <p:cTn id="24" dur="2000"/>
                                        <p:tgtEl>
                                          <p:spTgt spid="232455">
                                            <p:txEl>
                                              <p:pRg st="0" end="0"/>
                                            </p:txEl>
                                          </p:spTgt>
                                        </p:tgtEl>
                                      </p:cBhvr>
                                    </p:animEffect>
                                  </p:childTnLst>
                                </p:cTn>
                              </p:par>
                            </p:childTnLst>
                          </p:cTn>
                        </p:par>
                        <p:par>
                          <p:cTn id="25" fill="hold">
                            <p:stCondLst>
                              <p:cond delay="15789"/>
                            </p:stCondLst>
                            <p:childTnLst>
                              <p:par>
                                <p:cTn id="26" presetID="1" presetClass="mediacall" presetSubtype="0" fill="hold" nodeType="afterEffect">
                                  <p:stCondLst>
                                    <p:cond delay="500"/>
                                  </p:stCondLst>
                                  <p:childTnLst>
                                    <p:cmd type="call" cmd="playFrom(0.0)">
                                      <p:cBhvr>
                                        <p:cTn id="27" dur="5827" fill="hold"/>
                                        <p:tgtEl>
                                          <p:spTgt spid="16"/>
                                        </p:tgtEl>
                                      </p:cBhvr>
                                    </p:cmd>
                                  </p:childTnLst>
                                </p:cTn>
                              </p:par>
                            </p:childTnLst>
                          </p:cTn>
                        </p:par>
                        <p:par>
                          <p:cTn id="28" fill="hold">
                            <p:stCondLst>
                              <p:cond delay="22116"/>
                            </p:stCondLst>
                            <p:childTnLst>
                              <p:par>
                                <p:cTn id="29" presetID="10" presetClass="entr" presetSubtype="0" fill="hold" nodeType="afterEffect">
                                  <p:stCondLst>
                                    <p:cond delay="500"/>
                                  </p:stCondLst>
                                  <p:childTnLst>
                                    <p:set>
                                      <p:cBhvr>
                                        <p:cTn id="30" dur="1" fill="hold">
                                          <p:stCondLst>
                                            <p:cond delay="0"/>
                                          </p:stCondLst>
                                        </p:cTn>
                                        <p:tgtEl>
                                          <p:spTgt spid="232455">
                                            <p:txEl>
                                              <p:pRg st="1" end="1"/>
                                            </p:txEl>
                                          </p:spTgt>
                                        </p:tgtEl>
                                        <p:attrNameLst>
                                          <p:attrName>style.visibility</p:attrName>
                                        </p:attrNameLst>
                                      </p:cBhvr>
                                      <p:to>
                                        <p:strVal val="visible"/>
                                      </p:to>
                                    </p:set>
                                    <p:animEffect transition="in" filter="fade">
                                      <p:cBhvr>
                                        <p:cTn id="31" dur="2000"/>
                                        <p:tgtEl>
                                          <p:spTgt spid="232455">
                                            <p:txEl>
                                              <p:pRg st="1" end="1"/>
                                            </p:txEl>
                                          </p:spTgt>
                                        </p:tgtEl>
                                      </p:cBhvr>
                                    </p:animEffect>
                                  </p:childTnLst>
                                </p:cTn>
                              </p:par>
                            </p:childTnLst>
                          </p:cTn>
                        </p:par>
                        <p:par>
                          <p:cTn id="32" fill="hold">
                            <p:stCondLst>
                              <p:cond delay="24616"/>
                            </p:stCondLst>
                            <p:childTnLst>
                              <p:par>
                                <p:cTn id="33" presetID="1" presetClass="mediacall" presetSubtype="0" fill="hold" nodeType="afterEffect">
                                  <p:stCondLst>
                                    <p:cond delay="500"/>
                                  </p:stCondLst>
                                  <p:childTnLst>
                                    <p:cmd type="call" cmd="playFrom(0.0)">
                                      <p:cBhvr>
                                        <p:cTn id="34" dur="6106" fill="hold"/>
                                        <p:tgtEl>
                                          <p:spTgt spid="14"/>
                                        </p:tgtEl>
                                      </p:cBhvr>
                                    </p:cmd>
                                  </p:childTnLst>
                                </p:cTn>
                              </p:par>
                            </p:childTnLst>
                          </p:cTn>
                        </p:par>
                        <p:par>
                          <p:cTn id="35" fill="hold">
                            <p:stCondLst>
                              <p:cond delay="31222"/>
                            </p:stCondLst>
                            <p:childTnLst>
                              <p:par>
                                <p:cTn id="36" presetID="10" presetClass="entr" presetSubtype="0" fill="hold" grpId="0" nodeType="afterEffect">
                                  <p:stCondLst>
                                    <p:cond delay="500"/>
                                  </p:stCondLst>
                                  <p:childTnLst>
                                    <p:set>
                                      <p:cBhvr>
                                        <p:cTn id="37" dur="1" fill="hold">
                                          <p:stCondLst>
                                            <p:cond delay="0"/>
                                          </p:stCondLst>
                                        </p:cTn>
                                        <p:tgtEl>
                                          <p:spTgt spid="232456"/>
                                        </p:tgtEl>
                                        <p:attrNameLst>
                                          <p:attrName>style.visibility</p:attrName>
                                        </p:attrNameLst>
                                      </p:cBhvr>
                                      <p:to>
                                        <p:strVal val="visible"/>
                                      </p:to>
                                    </p:set>
                                    <p:animEffect transition="in" filter="fade">
                                      <p:cBhvr>
                                        <p:cTn id="38" dur="2000"/>
                                        <p:tgtEl>
                                          <p:spTgt spid="232456"/>
                                        </p:tgtEl>
                                      </p:cBhvr>
                                    </p:animEffect>
                                  </p:childTnLst>
                                </p:cTn>
                              </p:par>
                            </p:childTnLst>
                          </p:cTn>
                        </p:par>
                        <p:par>
                          <p:cTn id="39" fill="hold">
                            <p:stCondLst>
                              <p:cond delay="33722"/>
                            </p:stCondLst>
                            <p:childTnLst>
                              <p:par>
                                <p:cTn id="40" presetID="1" presetClass="mediacall" presetSubtype="0" fill="hold" nodeType="afterEffect">
                                  <p:stCondLst>
                                    <p:cond delay="500"/>
                                  </p:stCondLst>
                                  <p:childTnLst>
                                    <p:cmd type="call" cmd="playFrom(0.0)">
                                      <p:cBhvr>
                                        <p:cTn id="41" dur="13234" fill="hold"/>
                                        <p:tgtEl>
                                          <p:spTgt spid="17"/>
                                        </p:tgtEl>
                                      </p:cBhvr>
                                    </p:cmd>
                                  </p:childTnLst>
                                </p:cTn>
                              </p:par>
                            </p:childTnLst>
                          </p:cTn>
                        </p:par>
                        <p:par>
                          <p:cTn id="42" fill="hold">
                            <p:stCondLst>
                              <p:cond delay="47456"/>
                            </p:stCondLst>
                            <p:childTnLst>
                              <p:par>
                                <p:cTn id="43" presetID="1" presetClass="mediacall" presetSubtype="0" fill="hold" nodeType="afterEffect">
                                  <p:stCondLst>
                                    <p:cond delay="5000"/>
                                  </p:stCondLst>
                                  <p:childTnLst>
                                    <p:cmd type="call" cmd="playFrom(0.0)">
                                      <p:cBhvr>
                                        <p:cTn id="44" dur="148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showWhenStopped="0">
                <p:cTn id="46"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showWhenStopped="0">
                <p:cTn id="4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vol="80000" showWhenStopped="0">
                <p:cTn id="49"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vol="80000" mute="1" showWhenStopped="0">
                <p:cTn id="50" fill="hold" display="0">
                  <p:stCondLst>
                    <p:cond delay="indefinite"/>
                  </p:stCondLst>
                  <p:endCondLst>
                    <p:cond evt="onStopAudio" delay="0">
                      <p:tgtEl>
                        <p:sldTgt/>
                      </p:tgtEl>
                    </p:cond>
                  </p:endCondLst>
                </p:cTn>
                <p:tgtEl>
                  <p:spTgt spid="19"/>
                </p:tgtEl>
              </p:cMediaNode>
            </p:audio>
          </p:childTnLst>
        </p:cTn>
      </p:par>
    </p:tnLst>
    <p:bldLst>
      <p:bldP spid="232452" grpId="0"/>
      <p:bldP spid="232453" grpId="0"/>
      <p:bldP spid="232454" grpId="0"/>
      <p:bldP spid="23245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13F34CE9-8E42-448B-A1C1-98C5BD917C02}" type="slidenum">
              <a:rPr lang="en-US"/>
              <a:pPr>
                <a:defRPr/>
              </a:pPr>
              <a:t>80</a:t>
            </a:fld>
            <a:endParaRPr lang="en-US" dirty="0"/>
          </a:p>
        </p:txBody>
      </p:sp>
      <p:sp>
        <p:nvSpPr>
          <p:cNvPr id="46797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7309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73092"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Rht Test Program</a:t>
            </a:r>
            <a:endParaRPr lang="en-US" sz="2200" i="1" dirty="0">
              <a:solidFill>
                <a:schemeClr val="tx1"/>
              </a:solidFill>
              <a:effectLst>
                <a:outerShdw blurRad="38100" dist="38100" dir="2700000" algn="tl">
                  <a:srgbClr val="000000"/>
                </a:outerShdw>
              </a:effectLst>
              <a:cs typeface="+mn-cs"/>
            </a:endParaRPr>
          </a:p>
        </p:txBody>
      </p:sp>
      <p:sp>
        <p:nvSpPr>
          <p:cNvPr id="473093" name="Text Box 5"/>
          <p:cNvSpPr txBox="1">
            <a:spLocks noChangeArrowheads="1"/>
          </p:cNvSpPr>
          <p:nvPr/>
        </p:nvSpPr>
        <p:spPr bwMode="auto">
          <a:xfrm>
            <a:off x="1341333" y="2377441"/>
            <a:ext cx="10722187" cy="1944364"/>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a:solidFill>
                  <a:schemeClr val="tx1"/>
                </a:solidFill>
                <a:effectLst>
                  <a:outerShdw blurRad="38100" dist="38100" dir="2700000" algn="tl">
                    <a:srgbClr val="000000"/>
                  </a:outerShdw>
                </a:effectLst>
                <a:cs typeface="+mn-cs"/>
              </a:rPr>
              <a:t>The PINT Rht program is accessed by double-clicking the PINT Rht icon on the screen or selecting the PINT Rht shortcut from the Start Menu.</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Upon starting of the PINT Rht program, the system first initializes the program environment and then displays the startup menu.  The desired inspection mode can be selected by clicking one of the four Mode buttons.  Alternatively, the system administrator can assign a default inspection mode from the PINT System control panel. </a:t>
            </a:r>
          </a:p>
        </p:txBody>
      </p:sp>
      <p:sp>
        <p:nvSpPr>
          <p:cNvPr id="473094"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73095"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473096" name="Picture 8" descr="PINT Rht 4CH"/>
          <p:cNvPicPr>
            <a:picLocks noChangeArrowheads="1"/>
          </p:cNvPicPr>
          <p:nvPr/>
        </p:nvPicPr>
        <p:blipFill>
          <a:blip r:embed="rId11" cstate="print"/>
          <a:srcRect/>
          <a:stretch>
            <a:fillRect/>
          </a:stretch>
        </p:blipFill>
        <p:spPr bwMode="auto">
          <a:xfrm>
            <a:off x="4722176" y="4572000"/>
            <a:ext cx="3960495" cy="2023110"/>
          </a:xfrm>
          <a:prstGeom prst="rect">
            <a:avLst/>
          </a:prstGeom>
          <a:noFill/>
          <a:ln w="9525">
            <a:noFill/>
            <a:miter lim="800000"/>
            <a:headEnd/>
            <a:tailEnd/>
          </a:ln>
        </p:spPr>
      </p:pic>
      <p:pic>
        <p:nvPicPr>
          <p:cNvPr id="11" name="slide 8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643212" y="1878965"/>
            <a:ext cx="406208" cy="295835"/>
          </a:xfrm>
          <a:prstGeom prst="rect">
            <a:avLst/>
          </a:prstGeom>
          <a:noFill/>
          <a:ln w="9525">
            <a:noFill/>
            <a:miter lim="800000"/>
            <a:headEnd/>
            <a:tailEnd/>
          </a:ln>
        </p:spPr>
      </p:pic>
      <p:pic>
        <p:nvPicPr>
          <p:cNvPr id="12" name="slide 80-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rcRect/>
          <a:stretch>
            <a:fillRect/>
          </a:stretch>
        </p:blipFill>
        <p:spPr bwMode="auto">
          <a:xfrm>
            <a:off x="12643212" y="2551582"/>
            <a:ext cx="406208" cy="295835"/>
          </a:xfrm>
          <a:prstGeom prst="rect">
            <a:avLst/>
          </a:prstGeom>
          <a:noFill/>
          <a:ln w="9525">
            <a:noFill/>
            <a:miter lim="800000"/>
            <a:headEnd/>
            <a:tailEnd/>
          </a:ln>
        </p:spPr>
      </p:pic>
      <p:pic>
        <p:nvPicPr>
          <p:cNvPr id="13" name="slide 80-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srcRect/>
          <a:stretch>
            <a:fillRect/>
          </a:stretch>
        </p:blipFill>
        <p:spPr bwMode="auto">
          <a:xfrm>
            <a:off x="12643212" y="3217211"/>
            <a:ext cx="406208" cy="295835"/>
          </a:xfrm>
          <a:prstGeom prst="rect">
            <a:avLst/>
          </a:prstGeom>
          <a:noFill/>
          <a:ln w="9525">
            <a:noFill/>
            <a:miter lim="800000"/>
            <a:headEnd/>
            <a:tailEnd/>
          </a:ln>
        </p:spPr>
      </p:pic>
      <p:pic>
        <p:nvPicPr>
          <p:cNvPr id="14"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7309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73092"/>
                                        </p:tgtEl>
                                        <p:attrNameLst>
                                          <p:attrName>style.visibility</p:attrName>
                                        </p:attrNameLst>
                                      </p:cBhvr>
                                      <p:to>
                                        <p:strVal val="visible"/>
                                      </p:to>
                                    </p:set>
                                    <p:animEffect transition="in" filter="fade">
                                      <p:cBhvr>
                                        <p:cTn id="10" dur="2000"/>
                                        <p:tgtEl>
                                          <p:spTgt spid="47309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228" fill="hold"/>
                                        <p:tgtEl>
                                          <p:spTgt spid="11"/>
                                        </p:tgtEl>
                                      </p:cBhvr>
                                    </p:cmd>
                                  </p:childTnLst>
                                </p:cTn>
                              </p:par>
                            </p:childTnLst>
                          </p:cTn>
                        </p:par>
                        <p:par>
                          <p:cTn id="14" fill="hold">
                            <p:stCondLst>
                              <p:cond delay="4728"/>
                            </p:stCondLst>
                            <p:childTnLst>
                              <p:par>
                                <p:cTn id="15" presetID="10" presetClass="entr" presetSubtype="0" fill="hold" nodeType="afterEffect">
                                  <p:stCondLst>
                                    <p:cond delay="500"/>
                                  </p:stCondLst>
                                  <p:childTnLst>
                                    <p:set>
                                      <p:cBhvr>
                                        <p:cTn id="16" dur="1" fill="hold">
                                          <p:stCondLst>
                                            <p:cond delay="0"/>
                                          </p:stCondLst>
                                        </p:cTn>
                                        <p:tgtEl>
                                          <p:spTgt spid="473093">
                                            <p:txEl>
                                              <p:pRg st="0" end="0"/>
                                            </p:txEl>
                                          </p:spTgt>
                                        </p:tgtEl>
                                        <p:attrNameLst>
                                          <p:attrName>style.visibility</p:attrName>
                                        </p:attrNameLst>
                                      </p:cBhvr>
                                      <p:to>
                                        <p:strVal val="visible"/>
                                      </p:to>
                                    </p:set>
                                    <p:animEffect transition="in" filter="fade">
                                      <p:cBhvr>
                                        <p:cTn id="17" dur="2000"/>
                                        <p:tgtEl>
                                          <p:spTgt spid="473093">
                                            <p:txEl>
                                              <p:pRg st="0" end="0"/>
                                            </p:txEl>
                                          </p:spTgt>
                                        </p:tgtEl>
                                      </p:cBhvr>
                                    </p:animEffect>
                                  </p:childTnLst>
                                </p:cTn>
                              </p:par>
                            </p:childTnLst>
                          </p:cTn>
                        </p:par>
                        <p:par>
                          <p:cTn id="18" fill="hold">
                            <p:stCondLst>
                              <p:cond delay="7228"/>
                            </p:stCondLst>
                            <p:childTnLst>
                              <p:par>
                                <p:cTn id="19" presetID="1" presetClass="mediacall" presetSubtype="0" fill="hold" nodeType="afterEffect">
                                  <p:stCondLst>
                                    <p:cond delay="500"/>
                                  </p:stCondLst>
                                  <p:childTnLst>
                                    <p:cmd type="call" cmd="playFrom(0.0)">
                                      <p:cBhvr>
                                        <p:cTn id="20" dur="9705" fill="hold"/>
                                        <p:tgtEl>
                                          <p:spTgt spid="12"/>
                                        </p:tgtEl>
                                      </p:cBhvr>
                                    </p:cmd>
                                  </p:childTnLst>
                                </p:cTn>
                              </p:par>
                            </p:childTnLst>
                          </p:cTn>
                        </p:par>
                        <p:par>
                          <p:cTn id="21" fill="hold">
                            <p:stCondLst>
                              <p:cond delay="17433"/>
                            </p:stCondLst>
                            <p:childTnLst>
                              <p:par>
                                <p:cTn id="22" presetID="10" presetClass="entr" presetSubtype="0" fill="hold" nodeType="afterEffect">
                                  <p:stCondLst>
                                    <p:cond delay="500"/>
                                  </p:stCondLst>
                                  <p:childTnLst>
                                    <p:set>
                                      <p:cBhvr>
                                        <p:cTn id="23" dur="1" fill="hold">
                                          <p:stCondLst>
                                            <p:cond delay="0"/>
                                          </p:stCondLst>
                                        </p:cTn>
                                        <p:tgtEl>
                                          <p:spTgt spid="473093">
                                            <p:txEl>
                                              <p:pRg st="1" end="1"/>
                                            </p:txEl>
                                          </p:spTgt>
                                        </p:tgtEl>
                                        <p:attrNameLst>
                                          <p:attrName>style.visibility</p:attrName>
                                        </p:attrNameLst>
                                      </p:cBhvr>
                                      <p:to>
                                        <p:strVal val="visible"/>
                                      </p:to>
                                    </p:set>
                                    <p:animEffect transition="in" filter="fade">
                                      <p:cBhvr>
                                        <p:cTn id="24" dur="2000"/>
                                        <p:tgtEl>
                                          <p:spTgt spid="473093">
                                            <p:txEl>
                                              <p:pRg st="1" end="1"/>
                                            </p:txEl>
                                          </p:spTgt>
                                        </p:tgtEl>
                                      </p:cBhvr>
                                    </p:animEffect>
                                  </p:childTnLst>
                                </p:cTn>
                              </p:par>
                            </p:childTnLst>
                          </p:cTn>
                        </p:par>
                        <p:par>
                          <p:cTn id="25" fill="hold">
                            <p:stCondLst>
                              <p:cond delay="19933"/>
                            </p:stCondLst>
                            <p:childTnLst>
                              <p:par>
                                <p:cTn id="26" presetID="10" presetClass="entr" presetSubtype="0" fill="hold" nodeType="afterEffect">
                                  <p:stCondLst>
                                    <p:cond delay="500"/>
                                  </p:stCondLst>
                                  <p:childTnLst>
                                    <p:set>
                                      <p:cBhvr>
                                        <p:cTn id="27" dur="1" fill="hold">
                                          <p:stCondLst>
                                            <p:cond delay="0"/>
                                          </p:stCondLst>
                                        </p:cTn>
                                        <p:tgtEl>
                                          <p:spTgt spid="473096"/>
                                        </p:tgtEl>
                                        <p:attrNameLst>
                                          <p:attrName>style.visibility</p:attrName>
                                        </p:attrNameLst>
                                      </p:cBhvr>
                                      <p:to>
                                        <p:strVal val="visible"/>
                                      </p:to>
                                    </p:set>
                                    <p:animEffect transition="in" filter="fade">
                                      <p:cBhvr>
                                        <p:cTn id="28" dur="2000"/>
                                        <p:tgtEl>
                                          <p:spTgt spid="473096"/>
                                        </p:tgtEl>
                                      </p:cBhvr>
                                    </p:animEffect>
                                  </p:childTnLst>
                                </p:cTn>
                              </p:par>
                            </p:childTnLst>
                          </p:cTn>
                        </p:par>
                        <p:par>
                          <p:cTn id="29" fill="hold">
                            <p:stCondLst>
                              <p:cond delay="22433"/>
                            </p:stCondLst>
                            <p:childTnLst>
                              <p:par>
                                <p:cTn id="30" presetID="1" presetClass="mediacall" presetSubtype="0" fill="hold" nodeType="afterEffect">
                                  <p:stCondLst>
                                    <p:cond delay="500"/>
                                  </p:stCondLst>
                                  <p:childTnLst>
                                    <p:cmd type="call" cmd="playFrom(0.0)">
                                      <p:cBhvr>
                                        <p:cTn id="31" dur="22290" fill="hold"/>
                                        <p:tgtEl>
                                          <p:spTgt spid="13"/>
                                        </p:tgtEl>
                                      </p:cBhvr>
                                    </p:cmd>
                                  </p:childTnLst>
                                </p:cTn>
                              </p:par>
                            </p:childTnLst>
                          </p:cTn>
                        </p:par>
                        <p:par>
                          <p:cTn id="32" fill="hold">
                            <p:stCondLst>
                              <p:cond delay="45223"/>
                            </p:stCondLst>
                            <p:childTnLst>
                              <p:par>
                                <p:cTn id="33" presetID="1" presetClass="mediacall" presetSubtype="0" fill="hold" nodeType="afterEffect">
                                  <p:stCondLst>
                                    <p:cond delay="5000"/>
                                  </p:stCondLst>
                                  <p:childTnLst>
                                    <p:cmd type="call" cmd="playFrom(0.0)">
                                      <p:cBhvr>
                                        <p:cTn id="34"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8" fill="hold" display="0">
                  <p:stCondLst>
                    <p:cond delay="indefinite"/>
                  </p:stCondLst>
                  <p:endCondLst>
                    <p:cond evt="onStopAudio" delay="0">
                      <p:tgtEl>
                        <p:sldTgt/>
                      </p:tgtEl>
                    </p:cond>
                  </p:endCondLst>
                </p:cTn>
                <p:tgtEl>
                  <p:spTgt spid="14"/>
                </p:tgtEl>
              </p:cMediaNode>
            </p:audio>
          </p:childTnLst>
        </p:cTn>
      </p:par>
    </p:tnLst>
    <p:bldLst>
      <p:bldP spid="473091" grpId="0"/>
      <p:bldP spid="47309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6CF3EB9A-47CA-4FCC-8E97-90F446312FCB}" type="slidenum">
              <a:rPr lang="en-US"/>
              <a:pPr>
                <a:defRPr/>
              </a:pPr>
              <a:t>81</a:t>
            </a:fld>
            <a:endParaRPr lang="en-US" dirty="0"/>
          </a:p>
        </p:txBody>
      </p:sp>
      <p:sp>
        <p:nvSpPr>
          <p:cNvPr id="47001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7513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7514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Rht Test Modes</a:t>
            </a:r>
            <a:endParaRPr lang="en-US" sz="2200" i="1" dirty="0">
              <a:solidFill>
                <a:schemeClr val="tx1"/>
              </a:solidFill>
              <a:effectLst>
                <a:outerShdw blurRad="38100" dist="38100" dir="2700000" algn="tl">
                  <a:srgbClr val="000000"/>
                </a:outerShdw>
              </a:effectLst>
              <a:cs typeface="+mn-cs"/>
            </a:endParaRPr>
          </a:p>
        </p:txBody>
      </p:sp>
      <p:sp>
        <p:nvSpPr>
          <p:cNvPr id="475141" name="Text Box 5"/>
          <p:cNvSpPr txBox="1">
            <a:spLocks noChangeArrowheads="1"/>
          </p:cNvSpPr>
          <p:nvPr/>
        </p:nvSpPr>
        <p:spPr bwMode="auto">
          <a:xfrm>
            <a:off x="1341333" y="2377440"/>
            <a:ext cx="10722187" cy="3867968"/>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u="sng" dirty="0" smtClean="0">
                <a:solidFill>
                  <a:schemeClr val="tx1"/>
                </a:solidFill>
                <a:effectLst>
                  <a:outerShdw blurRad="38100" dist="38100" dir="2700000" algn="tl">
                    <a:srgbClr val="000000"/>
                  </a:outerShdw>
                </a:effectLst>
              </a:rPr>
              <a:t>Basic Mode </a:t>
            </a:r>
          </a:p>
          <a:p>
            <a:pPr algn="just" eaLnBrk="0" hangingPunct="0">
              <a:spcBef>
                <a:spcPts val="669"/>
              </a:spcBef>
              <a:spcAft>
                <a:spcPts val="669"/>
              </a:spcAft>
              <a:defRPr/>
            </a:pPr>
            <a:r>
              <a:rPr lang="en-US" dirty="0" smtClean="0">
                <a:solidFill>
                  <a:schemeClr val="tx1"/>
                </a:solidFill>
                <a:effectLst>
                  <a:outerShdw blurRad="38100" dist="38100" dir="2700000" algn="tl">
                    <a:srgbClr val="000000"/>
                  </a:outerShdw>
                </a:effectLst>
                <a:cs typeface="+mn-cs"/>
              </a:rPr>
              <a:t>The </a:t>
            </a:r>
            <a:r>
              <a:rPr lang="en-US" dirty="0">
                <a:solidFill>
                  <a:schemeClr val="tx1"/>
                </a:solidFill>
                <a:effectLst>
                  <a:outerShdw blurRad="38100" dist="38100" dir="2700000" algn="tl">
                    <a:srgbClr val="000000"/>
                  </a:outerShdw>
                </a:effectLst>
                <a:cs typeface="+mn-cs"/>
              </a:rPr>
              <a:t>Basic Mode permits case depth testing and data display using previously prepared setup data (Master Records) without the capability of permanent storage of the result data to disk. Collected data is temporarily stored to the system memory and can be printed and/or saved to a test report (PDF).</a:t>
            </a:r>
            <a:r>
              <a:rPr lang="en-US" dirty="0">
                <a:solidFill>
                  <a:schemeClr val="tx1"/>
                </a:solidFill>
                <a:cs typeface="+mn-cs"/>
              </a:rPr>
              <a:t> </a:t>
            </a:r>
            <a:endParaRPr lang="en-US"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u="sng" dirty="0">
                <a:solidFill>
                  <a:schemeClr val="tx1"/>
                </a:solidFill>
                <a:effectLst>
                  <a:outerShdw blurRad="38100" dist="38100" dir="2700000" algn="tl">
                    <a:srgbClr val="000000"/>
                  </a:outerShdw>
                </a:effectLst>
                <a:cs typeface="+mn-cs"/>
              </a:rPr>
              <a:t>Standard Mode</a:t>
            </a:r>
            <a:r>
              <a:rPr lang="en-US" dirty="0">
                <a:solidFill>
                  <a:schemeClr val="tx1"/>
                </a:solidFill>
                <a:effectLst>
                  <a:outerShdw blurRad="38100" dist="38100" dir="2700000" algn="tl">
                    <a:srgbClr val="000000"/>
                  </a:outerShdw>
                </a:effectLst>
                <a:cs typeface="+mn-cs"/>
              </a:rPr>
              <a:t> </a:t>
            </a:r>
            <a:endParaRPr lang="en-US" sz="4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Standard Mode permits case depth testing and data display using previously prepared setup data (Master Records) including the capability to save the test results to disk.  The collected data can be printed and/or saved to a test report prior to saving the data.  Test data collected using this mode can later be reviewed and printed from the PINT Export module. </a:t>
            </a: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Standard Mode is also </a:t>
            </a:r>
            <a:r>
              <a:rPr lang="en-US" dirty="0" smtClean="0">
                <a:solidFill>
                  <a:schemeClr val="tx1"/>
                </a:solidFill>
                <a:effectLst>
                  <a:outerShdw blurRad="38100" dist="38100" dir="2700000" algn="tl">
                    <a:srgbClr val="000000"/>
                  </a:outerShdw>
                </a:effectLst>
                <a:cs typeface="+mn-cs"/>
              </a:rPr>
              <a:t>used </a:t>
            </a:r>
            <a:r>
              <a:rPr lang="en-US" dirty="0">
                <a:solidFill>
                  <a:schemeClr val="tx1"/>
                </a:solidFill>
                <a:effectLst>
                  <a:outerShdw blurRad="38100" dist="38100" dir="2700000" algn="tl">
                    <a:srgbClr val="000000"/>
                  </a:outerShdw>
                </a:effectLst>
                <a:cs typeface="+mn-cs"/>
              </a:rPr>
              <a:t>to perform reference measurements (required if no test data are available for a given Master Record). </a:t>
            </a:r>
          </a:p>
        </p:txBody>
      </p:sp>
      <p:sp>
        <p:nvSpPr>
          <p:cNvPr id="47514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7514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1" name="slide 8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643212" y="1959911"/>
            <a:ext cx="406208" cy="295835"/>
          </a:xfrm>
          <a:prstGeom prst="rect">
            <a:avLst/>
          </a:prstGeom>
          <a:noFill/>
          <a:ln w="9525">
            <a:noFill/>
            <a:miter lim="800000"/>
            <a:headEnd/>
            <a:tailEnd/>
          </a:ln>
        </p:spPr>
      </p:pic>
      <p:pic>
        <p:nvPicPr>
          <p:cNvPr id="12" name="slide 8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643212" y="2884395"/>
            <a:ext cx="406208" cy="295835"/>
          </a:xfrm>
          <a:prstGeom prst="rect">
            <a:avLst/>
          </a:prstGeom>
          <a:noFill/>
          <a:ln w="9525">
            <a:noFill/>
            <a:miter lim="800000"/>
            <a:headEnd/>
            <a:tailEnd/>
          </a:ln>
        </p:spPr>
      </p:pic>
      <p:pic>
        <p:nvPicPr>
          <p:cNvPr id="13" name="slide 81-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12643212" y="4326592"/>
            <a:ext cx="406208" cy="295835"/>
          </a:xfrm>
          <a:prstGeom prst="rect">
            <a:avLst/>
          </a:prstGeom>
          <a:noFill/>
          <a:ln w="9525">
            <a:noFill/>
            <a:miter lim="800000"/>
            <a:headEnd/>
            <a:tailEnd/>
          </a:ln>
        </p:spPr>
      </p:pic>
      <p:pic>
        <p:nvPicPr>
          <p:cNvPr id="14" name="slide 81-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cstate="print"/>
          <a:srcRect/>
          <a:stretch>
            <a:fillRect/>
          </a:stretch>
        </p:blipFill>
        <p:spPr bwMode="auto">
          <a:xfrm>
            <a:off x="12643212" y="5879729"/>
            <a:ext cx="406208" cy="295835"/>
          </a:xfrm>
          <a:prstGeom prst="rect">
            <a:avLst/>
          </a:prstGeom>
          <a:noFill/>
          <a:ln w="9525">
            <a:noFill/>
            <a:miter lim="800000"/>
            <a:headEnd/>
            <a:tailEnd/>
          </a:ln>
        </p:spPr>
      </p:pic>
      <p:pic>
        <p:nvPicPr>
          <p:cNvPr id="15"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7513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75140"/>
                                        </p:tgtEl>
                                        <p:attrNameLst>
                                          <p:attrName>style.visibility</p:attrName>
                                        </p:attrNameLst>
                                      </p:cBhvr>
                                      <p:to>
                                        <p:strVal val="visible"/>
                                      </p:to>
                                    </p:set>
                                    <p:animEffect transition="in" filter="fade">
                                      <p:cBhvr>
                                        <p:cTn id="10" dur="2000"/>
                                        <p:tgtEl>
                                          <p:spTgt spid="47514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205" fill="hold"/>
                                        <p:tgtEl>
                                          <p:spTgt spid="11"/>
                                        </p:tgtEl>
                                      </p:cBhvr>
                                    </p:cmd>
                                  </p:childTnLst>
                                </p:cTn>
                              </p:par>
                            </p:childTnLst>
                          </p:cTn>
                        </p:par>
                        <p:par>
                          <p:cTn id="14" fill="hold">
                            <p:stCondLst>
                              <p:cond delay="3705"/>
                            </p:stCondLst>
                            <p:childTnLst>
                              <p:par>
                                <p:cTn id="15" presetID="10" presetClass="entr" presetSubtype="0" fill="hold" nodeType="afterEffect">
                                  <p:stCondLst>
                                    <p:cond delay="500"/>
                                  </p:stCondLst>
                                  <p:childTnLst>
                                    <p:set>
                                      <p:cBhvr>
                                        <p:cTn id="16" dur="1" fill="hold">
                                          <p:stCondLst>
                                            <p:cond delay="0"/>
                                          </p:stCondLst>
                                        </p:cTn>
                                        <p:tgtEl>
                                          <p:spTgt spid="475141">
                                            <p:txEl>
                                              <p:pRg st="0" end="0"/>
                                            </p:txEl>
                                          </p:spTgt>
                                        </p:tgtEl>
                                        <p:attrNameLst>
                                          <p:attrName>style.visibility</p:attrName>
                                        </p:attrNameLst>
                                      </p:cBhvr>
                                      <p:to>
                                        <p:strVal val="visible"/>
                                      </p:to>
                                    </p:set>
                                    <p:animEffect transition="in" filter="fade">
                                      <p:cBhvr>
                                        <p:cTn id="17" dur="2000"/>
                                        <p:tgtEl>
                                          <p:spTgt spid="475141">
                                            <p:txEl>
                                              <p:pRg st="0" end="0"/>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475141">
                                            <p:txEl>
                                              <p:pRg st="1" end="1"/>
                                            </p:txEl>
                                          </p:spTgt>
                                        </p:tgtEl>
                                        <p:attrNameLst>
                                          <p:attrName>style.visibility</p:attrName>
                                        </p:attrNameLst>
                                      </p:cBhvr>
                                      <p:to>
                                        <p:strVal val="visible"/>
                                      </p:to>
                                    </p:set>
                                    <p:animEffect transition="in" filter="fade">
                                      <p:cBhvr>
                                        <p:cTn id="20" dur="2000"/>
                                        <p:tgtEl>
                                          <p:spTgt spid="475141">
                                            <p:txEl>
                                              <p:pRg st="1" end="1"/>
                                            </p:txEl>
                                          </p:spTgt>
                                        </p:tgtEl>
                                      </p:cBhvr>
                                    </p:animEffect>
                                  </p:childTnLst>
                                </p:cTn>
                              </p:par>
                            </p:childTnLst>
                          </p:cTn>
                        </p:par>
                        <p:par>
                          <p:cTn id="21" fill="hold">
                            <p:stCondLst>
                              <p:cond delay="6205"/>
                            </p:stCondLst>
                            <p:childTnLst>
                              <p:par>
                                <p:cTn id="22" presetID="1" presetClass="mediacall" presetSubtype="0" fill="hold" nodeType="afterEffect">
                                  <p:stCondLst>
                                    <p:cond delay="500"/>
                                  </p:stCondLst>
                                  <p:childTnLst>
                                    <p:cmd type="call" cmd="playFrom(0.0)">
                                      <p:cBhvr>
                                        <p:cTn id="23" dur="19503" fill="hold"/>
                                        <p:tgtEl>
                                          <p:spTgt spid="12"/>
                                        </p:tgtEl>
                                      </p:cBhvr>
                                    </p:cmd>
                                  </p:childTnLst>
                                </p:cTn>
                              </p:par>
                            </p:childTnLst>
                          </p:cTn>
                        </p:par>
                        <p:par>
                          <p:cTn id="24" fill="hold">
                            <p:stCondLst>
                              <p:cond delay="26208"/>
                            </p:stCondLst>
                            <p:childTnLst>
                              <p:par>
                                <p:cTn id="25" presetID="10" presetClass="entr" presetSubtype="0" fill="hold" nodeType="afterEffect">
                                  <p:stCondLst>
                                    <p:cond delay="500"/>
                                  </p:stCondLst>
                                  <p:childTnLst>
                                    <p:set>
                                      <p:cBhvr>
                                        <p:cTn id="26" dur="1" fill="hold">
                                          <p:stCondLst>
                                            <p:cond delay="0"/>
                                          </p:stCondLst>
                                        </p:cTn>
                                        <p:tgtEl>
                                          <p:spTgt spid="475141">
                                            <p:txEl>
                                              <p:pRg st="2" end="2"/>
                                            </p:txEl>
                                          </p:spTgt>
                                        </p:tgtEl>
                                        <p:attrNameLst>
                                          <p:attrName>style.visibility</p:attrName>
                                        </p:attrNameLst>
                                      </p:cBhvr>
                                      <p:to>
                                        <p:strVal val="visible"/>
                                      </p:to>
                                    </p:set>
                                    <p:animEffect transition="in" filter="fade">
                                      <p:cBhvr>
                                        <p:cTn id="27" dur="2000"/>
                                        <p:tgtEl>
                                          <p:spTgt spid="475141">
                                            <p:txEl>
                                              <p:pRg st="2" end="2"/>
                                            </p:txEl>
                                          </p:spTgt>
                                        </p:tgtEl>
                                      </p:cBhvr>
                                    </p:animEffect>
                                  </p:childTnLst>
                                </p:cTn>
                              </p:par>
                              <p:par>
                                <p:cTn id="28" presetID="10" presetClass="entr" presetSubtype="0" fill="hold" nodeType="withEffect">
                                  <p:stCondLst>
                                    <p:cond delay="500"/>
                                  </p:stCondLst>
                                  <p:childTnLst>
                                    <p:set>
                                      <p:cBhvr>
                                        <p:cTn id="29" dur="1" fill="hold">
                                          <p:stCondLst>
                                            <p:cond delay="0"/>
                                          </p:stCondLst>
                                        </p:cTn>
                                        <p:tgtEl>
                                          <p:spTgt spid="475141">
                                            <p:txEl>
                                              <p:pRg st="3" end="3"/>
                                            </p:txEl>
                                          </p:spTgt>
                                        </p:tgtEl>
                                        <p:attrNameLst>
                                          <p:attrName>style.visibility</p:attrName>
                                        </p:attrNameLst>
                                      </p:cBhvr>
                                      <p:to>
                                        <p:strVal val="visible"/>
                                      </p:to>
                                    </p:set>
                                    <p:animEffect transition="in" filter="fade">
                                      <p:cBhvr>
                                        <p:cTn id="30" dur="2000"/>
                                        <p:tgtEl>
                                          <p:spTgt spid="475141">
                                            <p:txEl>
                                              <p:pRg st="3" end="3"/>
                                            </p:txEl>
                                          </p:spTgt>
                                        </p:tgtEl>
                                      </p:cBhvr>
                                    </p:animEffect>
                                  </p:childTnLst>
                                </p:cTn>
                              </p:par>
                            </p:childTnLst>
                          </p:cTn>
                        </p:par>
                        <p:par>
                          <p:cTn id="31" fill="hold">
                            <p:stCondLst>
                              <p:cond delay="28708"/>
                            </p:stCondLst>
                            <p:childTnLst>
                              <p:par>
                                <p:cTn id="32" presetID="1" presetClass="mediacall" presetSubtype="0" fill="hold" nodeType="afterEffect">
                                  <p:stCondLst>
                                    <p:cond delay="500"/>
                                  </p:stCondLst>
                                  <p:childTnLst>
                                    <p:cmd type="call" cmd="playFrom(0.0)">
                                      <p:cBhvr>
                                        <p:cTn id="33" dur="22569" fill="hold"/>
                                        <p:tgtEl>
                                          <p:spTgt spid="13"/>
                                        </p:tgtEl>
                                      </p:cBhvr>
                                    </p:cmd>
                                  </p:childTnLst>
                                </p:cTn>
                              </p:par>
                            </p:childTnLst>
                          </p:cTn>
                        </p:par>
                        <p:par>
                          <p:cTn id="34" fill="hold">
                            <p:stCondLst>
                              <p:cond delay="51777"/>
                            </p:stCondLst>
                            <p:childTnLst>
                              <p:par>
                                <p:cTn id="35" presetID="10" presetClass="entr" presetSubtype="0" fill="hold" nodeType="afterEffect">
                                  <p:stCondLst>
                                    <p:cond delay="500"/>
                                  </p:stCondLst>
                                  <p:childTnLst>
                                    <p:set>
                                      <p:cBhvr>
                                        <p:cTn id="36" dur="1" fill="hold">
                                          <p:stCondLst>
                                            <p:cond delay="0"/>
                                          </p:stCondLst>
                                        </p:cTn>
                                        <p:tgtEl>
                                          <p:spTgt spid="475141">
                                            <p:txEl>
                                              <p:pRg st="4" end="4"/>
                                            </p:txEl>
                                          </p:spTgt>
                                        </p:tgtEl>
                                        <p:attrNameLst>
                                          <p:attrName>style.visibility</p:attrName>
                                        </p:attrNameLst>
                                      </p:cBhvr>
                                      <p:to>
                                        <p:strVal val="visible"/>
                                      </p:to>
                                    </p:set>
                                    <p:animEffect transition="in" filter="fade">
                                      <p:cBhvr>
                                        <p:cTn id="37" dur="2000"/>
                                        <p:tgtEl>
                                          <p:spTgt spid="475141">
                                            <p:txEl>
                                              <p:pRg st="4" end="4"/>
                                            </p:txEl>
                                          </p:spTgt>
                                        </p:tgtEl>
                                      </p:cBhvr>
                                    </p:animEffect>
                                  </p:childTnLst>
                                </p:cTn>
                              </p:par>
                            </p:childTnLst>
                          </p:cTn>
                        </p:par>
                        <p:par>
                          <p:cTn id="38" fill="hold">
                            <p:stCondLst>
                              <p:cond delay="54277"/>
                            </p:stCondLst>
                            <p:childTnLst>
                              <p:par>
                                <p:cTn id="39" presetID="1" presetClass="mediacall" presetSubtype="0" fill="hold" nodeType="afterEffect">
                                  <p:stCondLst>
                                    <p:cond delay="500"/>
                                  </p:stCondLst>
                                  <p:childTnLst>
                                    <p:cmd type="call" cmd="playFrom(0.0)">
                                      <p:cBhvr>
                                        <p:cTn id="40" dur="8543" fill="hold"/>
                                        <p:tgtEl>
                                          <p:spTgt spid="14"/>
                                        </p:tgtEl>
                                      </p:cBhvr>
                                    </p:cmd>
                                  </p:childTnLst>
                                </p:cTn>
                              </p:par>
                            </p:childTnLst>
                          </p:cTn>
                        </p:par>
                        <p:par>
                          <p:cTn id="41" fill="hold">
                            <p:stCondLst>
                              <p:cond delay="63320"/>
                            </p:stCondLst>
                            <p:childTnLst>
                              <p:par>
                                <p:cTn id="42" presetID="1" presetClass="mediacall" presetSubtype="0" fill="hold" nodeType="afterEffect">
                                  <p:stCondLst>
                                    <p:cond delay="5000"/>
                                  </p:stCondLst>
                                  <p:childTnLst>
                                    <p:cmd type="call" cmd="playFrom(0.0)">
                                      <p:cBhvr>
                                        <p:cTn id="43"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45"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46"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4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48" fill="hold" display="0">
                  <p:stCondLst>
                    <p:cond delay="indefinite"/>
                  </p:stCondLst>
                  <p:endCondLst>
                    <p:cond evt="onStopAudio" delay="0">
                      <p:tgtEl>
                        <p:sldTgt/>
                      </p:tgtEl>
                    </p:cond>
                  </p:endCondLst>
                </p:cTn>
                <p:tgtEl>
                  <p:spTgt spid="15"/>
                </p:tgtEl>
              </p:cMediaNode>
            </p:audio>
          </p:childTnLst>
        </p:cTn>
      </p:par>
    </p:tnLst>
    <p:bldLst>
      <p:bldP spid="475139" grpId="0"/>
      <p:bldP spid="47514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FF3BDEDD-2397-4E29-8BCE-3102B8F87606}" type="slidenum">
              <a:rPr lang="en-US"/>
              <a:pPr>
                <a:defRPr/>
              </a:pPr>
              <a:t>82</a:t>
            </a:fld>
            <a:endParaRPr lang="en-US" dirty="0"/>
          </a:p>
        </p:txBody>
      </p:sp>
      <p:sp>
        <p:nvSpPr>
          <p:cNvPr id="47206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77187"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7718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PINT Rht Test </a:t>
            </a:r>
            <a:r>
              <a:rPr lang="en-US" i="1" dirty="0" smtClean="0">
                <a:solidFill>
                  <a:schemeClr val="tx1"/>
                </a:solidFill>
                <a:effectLst>
                  <a:outerShdw blurRad="38100" dist="38100" dir="2700000" algn="tl">
                    <a:srgbClr val="000000"/>
                  </a:outerShdw>
                </a:effectLst>
                <a:cs typeface="+mn-cs"/>
              </a:rPr>
              <a:t>Modes</a:t>
            </a:r>
            <a:endParaRPr lang="en-US" sz="2200" i="1" dirty="0">
              <a:solidFill>
                <a:schemeClr val="tx1"/>
              </a:solidFill>
              <a:effectLst>
                <a:outerShdw blurRad="38100" dist="38100" dir="2700000" algn="tl">
                  <a:srgbClr val="000000"/>
                </a:outerShdw>
              </a:effectLst>
              <a:cs typeface="+mn-cs"/>
            </a:endParaRPr>
          </a:p>
        </p:txBody>
      </p:sp>
      <p:sp>
        <p:nvSpPr>
          <p:cNvPr id="477189" name="Text Box 5"/>
          <p:cNvSpPr txBox="1">
            <a:spLocks noChangeArrowheads="1"/>
          </p:cNvSpPr>
          <p:nvPr/>
        </p:nvSpPr>
        <p:spPr bwMode="auto">
          <a:xfrm>
            <a:off x="1341333" y="2377440"/>
            <a:ext cx="10722187" cy="2857435"/>
          </a:xfrm>
          <a:prstGeom prst="rect">
            <a:avLst/>
          </a:prstGeom>
          <a:noFill/>
          <a:ln w="9525" algn="ctr">
            <a:noFill/>
            <a:miter lim="800000"/>
            <a:headEnd/>
            <a:tailEnd/>
          </a:ln>
          <a:effectLst/>
        </p:spPr>
        <p:txBody>
          <a:bodyPr lIns="101841" tIns="50920" rIns="101841" bIns="50920">
            <a:spAutoFit/>
          </a:bodyPr>
          <a:lstStyle/>
          <a:p>
            <a:pPr eaLnBrk="0" hangingPunct="0">
              <a:spcBef>
                <a:spcPts val="669"/>
              </a:spcBef>
              <a:spcAft>
                <a:spcPts val="669"/>
              </a:spcAft>
              <a:defRPr/>
            </a:pPr>
            <a:r>
              <a:rPr lang="en-US" u="sng" dirty="0">
                <a:solidFill>
                  <a:schemeClr val="tx1"/>
                </a:solidFill>
                <a:effectLst>
                  <a:outerShdw blurRad="38100" dist="38100" dir="2700000" algn="tl">
                    <a:srgbClr val="000000"/>
                  </a:outerShdw>
                </a:effectLst>
                <a:cs typeface="+mn-cs"/>
              </a:rPr>
              <a:t>Enhanced Mode</a:t>
            </a:r>
            <a:r>
              <a:rPr lang="en-US" dirty="0">
                <a:solidFill>
                  <a:schemeClr val="tx1"/>
                </a:solidFill>
                <a:effectLst>
                  <a:outerShdw blurRad="38100" dist="38100" dir="2700000" algn="tl">
                    <a:srgbClr val="000000"/>
                  </a:outerShdw>
                </a:effectLst>
                <a:cs typeface="+mn-cs"/>
              </a:rPr>
              <a:t> </a:t>
            </a:r>
            <a:endParaRPr lang="en-US" sz="400" dirty="0">
              <a:solidFill>
                <a:schemeClr val="tx1"/>
              </a:solidFill>
              <a:effectLst>
                <a:outerShdw blurRad="38100" dist="38100" dir="2700000" algn="tl">
                  <a:srgbClr val="000000"/>
                </a:outerShdw>
              </a:effectLst>
              <a:cs typeface="+mn-cs"/>
            </a:endParaRPr>
          </a:p>
          <a:p>
            <a:pPr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Enhanced Mode performs case depth testing and data display similar to the Standard Mode with up to ten data points (sequences) for each selected feature. This mode is primarily used when multiple test locations, with varying test parameters, are required for inspection. </a:t>
            </a:r>
            <a:endParaRPr lang="en-US" sz="900" dirty="0">
              <a:solidFill>
                <a:schemeClr val="tx1"/>
              </a:solidFill>
              <a:effectLst>
                <a:outerShdw blurRad="38100" dist="38100" dir="2700000" algn="tl">
                  <a:srgbClr val="000000"/>
                </a:outerShdw>
              </a:effectLst>
              <a:cs typeface="+mn-cs"/>
            </a:endParaRPr>
          </a:p>
          <a:p>
            <a:pPr eaLnBrk="0" hangingPunct="0">
              <a:spcBef>
                <a:spcPts val="669"/>
              </a:spcBef>
              <a:spcAft>
                <a:spcPts val="669"/>
              </a:spcAft>
              <a:defRPr/>
            </a:pPr>
            <a:r>
              <a:rPr lang="en-US" u="sng" dirty="0">
                <a:solidFill>
                  <a:schemeClr val="tx1"/>
                </a:solidFill>
                <a:effectLst>
                  <a:outerShdw blurRad="38100" dist="38100" dir="2700000" algn="tl">
                    <a:srgbClr val="000000"/>
                  </a:outerShdw>
                </a:effectLst>
                <a:cs typeface="+mn-cs"/>
              </a:rPr>
              <a:t>Calibration Mode</a:t>
            </a:r>
            <a:r>
              <a:rPr lang="en-US" dirty="0">
                <a:solidFill>
                  <a:schemeClr val="tx1"/>
                </a:solidFill>
                <a:effectLst>
                  <a:outerShdw blurRad="38100" dist="38100" dir="2700000" algn="tl">
                    <a:srgbClr val="000000"/>
                  </a:outerShdw>
                </a:effectLst>
                <a:cs typeface="+mn-cs"/>
              </a:rPr>
              <a:t> </a:t>
            </a:r>
            <a:endParaRPr lang="en-US" sz="400" dirty="0">
              <a:solidFill>
                <a:schemeClr val="tx1"/>
              </a:solidFill>
              <a:effectLst>
                <a:outerShdw blurRad="38100" dist="38100" dir="2700000" algn="tl">
                  <a:srgbClr val="000000"/>
                </a:outerShdw>
              </a:effectLst>
              <a:cs typeface="+mn-cs"/>
            </a:endParaRPr>
          </a:p>
          <a:p>
            <a:pPr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calibration mode is used to perform system calibration and/or system calibration verification. In this mode, all system parameters can be modified online while observing the changes in the A-Scan presentation (screen). </a:t>
            </a:r>
          </a:p>
        </p:txBody>
      </p:sp>
      <p:sp>
        <p:nvSpPr>
          <p:cNvPr id="47719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7719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10" name="slide 8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643212" y="2884395"/>
            <a:ext cx="406208" cy="295835"/>
          </a:xfrm>
          <a:prstGeom prst="rect">
            <a:avLst/>
          </a:prstGeom>
          <a:noFill/>
          <a:ln w="9525">
            <a:noFill/>
            <a:miter lim="800000"/>
            <a:headEnd/>
            <a:tailEnd/>
          </a:ln>
        </p:spPr>
      </p:pic>
      <p:pic>
        <p:nvPicPr>
          <p:cNvPr id="11" name="slide 82-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rcRect/>
          <a:stretch>
            <a:fillRect/>
          </a:stretch>
        </p:blipFill>
        <p:spPr bwMode="auto">
          <a:xfrm>
            <a:off x="12643212" y="4437532"/>
            <a:ext cx="406208" cy="295835"/>
          </a:xfrm>
          <a:prstGeom prst="rect">
            <a:avLst/>
          </a:prstGeom>
          <a:noFill/>
          <a:ln w="9525">
            <a:noFill/>
            <a:miter lim="800000"/>
            <a:headEnd/>
            <a:tailEnd/>
          </a:ln>
        </p:spPr>
      </p:pic>
      <p:pic>
        <p:nvPicPr>
          <p:cNvPr id="12"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771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718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477189">
                                            <p:txEl>
                                              <p:pRg st="0" end="0"/>
                                            </p:txEl>
                                          </p:spTgt>
                                        </p:tgtEl>
                                        <p:attrNameLst>
                                          <p:attrName>style.visibility</p:attrName>
                                        </p:attrNameLst>
                                      </p:cBhvr>
                                      <p:to>
                                        <p:strVal val="visible"/>
                                      </p:to>
                                    </p:set>
                                    <p:animEffect transition="in" filter="fade">
                                      <p:cBhvr>
                                        <p:cTn id="12" dur="2000"/>
                                        <p:tgtEl>
                                          <p:spTgt spid="477189">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477189">
                                            <p:txEl>
                                              <p:pRg st="1" end="1"/>
                                            </p:txEl>
                                          </p:spTgt>
                                        </p:tgtEl>
                                        <p:attrNameLst>
                                          <p:attrName>style.visibility</p:attrName>
                                        </p:attrNameLst>
                                      </p:cBhvr>
                                      <p:to>
                                        <p:strVal val="visible"/>
                                      </p:to>
                                    </p:set>
                                    <p:animEffect transition="in" filter="fade">
                                      <p:cBhvr>
                                        <p:cTn id="15" dur="2000"/>
                                        <p:tgtEl>
                                          <p:spTgt spid="477189">
                                            <p:txEl>
                                              <p:pRg st="1" end="1"/>
                                            </p:txEl>
                                          </p:spTgt>
                                        </p:tgtEl>
                                      </p:cBhvr>
                                    </p:animEffect>
                                  </p:childTnLst>
                                </p:cTn>
                              </p:par>
                            </p:childTnLst>
                          </p:cTn>
                        </p:par>
                        <p:par>
                          <p:cTn id="16" fill="hold">
                            <p:stCondLst>
                              <p:cond delay="2500"/>
                            </p:stCondLst>
                            <p:childTnLst>
                              <p:par>
                                <p:cTn id="17" presetID="1" presetClass="mediacall" presetSubtype="0" fill="hold" nodeType="afterEffect">
                                  <p:stCondLst>
                                    <p:cond delay="500"/>
                                  </p:stCondLst>
                                  <p:childTnLst>
                                    <p:cmd type="call" cmd="playFrom(0.0)">
                                      <p:cBhvr>
                                        <p:cTn id="18" dur="18342" fill="hold"/>
                                        <p:tgtEl>
                                          <p:spTgt spid="10"/>
                                        </p:tgtEl>
                                      </p:cBhvr>
                                    </p:cmd>
                                  </p:childTnLst>
                                </p:cTn>
                              </p:par>
                            </p:childTnLst>
                          </p:cTn>
                        </p:par>
                        <p:par>
                          <p:cTn id="19" fill="hold">
                            <p:stCondLst>
                              <p:cond delay="21342"/>
                            </p:stCondLst>
                            <p:childTnLst>
                              <p:par>
                                <p:cTn id="20" presetID="10" presetClass="entr" presetSubtype="0" fill="hold" nodeType="afterEffect">
                                  <p:stCondLst>
                                    <p:cond delay="500"/>
                                  </p:stCondLst>
                                  <p:childTnLst>
                                    <p:set>
                                      <p:cBhvr>
                                        <p:cTn id="21" dur="1" fill="hold">
                                          <p:stCondLst>
                                            <p:cond delay="0"/>
                                          </p:stCondLst>
                                        </p:cTn>
                                        <p:tgtEl>
                                          <p:spTgt spid="477189">
                                            <p:txEl>
                                              <p:pRg st="2" end="2"/>
                                            </p:txEl>
                                          </p:spTgt>
                                        </p:tgtEl>
                                        <p:attrNameLst>
                                          <p:attrName>style.visibility</p:attrName>
                                        </p:attrNameLst>
                                      </p:cBhvr>
                                      <p:to>
                                        <p:strVal val="visible"/>
                                      </p:to>
                                    </p:set>
                                    <p:animEffect transition="in" filter="fade">
                                      <p:cBhvr>
                                        <p:cTn id="22" dur="2000"/>
                                        <p:tgtEl>
                                          <p:spTgt spid="477189">
                                            <p:txEl>
                                              <p:pRg st="2" end="2"/>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477189">
                                            <p:txEl>
                                              <p:pRg st="3" end="3"/>
                                            </p:txEl>
                                          </p:spTgt>
                                        </p:tgtEl>
                                        <p:attrNameLst>
                                          <p:attrName>style.visibility</p:attrName>
                                        </p:attrNameLst>
                                      </p:cBhvr>
                                      <p:to>
                                        <p:strVal val="visible"/>
                                      </p:to>
                                    </p:set>
                                    <p:animEffect transition="in" filter="fade">
                                      <p:cBhvr>
                                        <p:cTn id="25" dur="2000"/>
                                        <p:tgtEl>
                                          <p:spTgt spid="477189">
                                            <p:txEl>
                                              <p:pRg st="3" end="3"/>
                                            </p:txEl>
                                          </p:spTgt>
                                        </p:tgtEl>
                                      </p:cBhvr>
                                    </p:animEffect>
                                  </p:childTnLst>
                                </p:cTn>
                              </p:par>
                            </p:childTnLst>
                          </p:cTn>
                        </p:par>
                        <p:par>
                          <p:cTn id="26" fill="hold">
                            <p:stCondLst>
                              <p:cond delay="23842"/>
                            </p:stCondLst>
                            <p:childTnLst>
                              <p:par>
                                <p:cTn id="27" presetID="1" presetClass="mediacall" presetSubtype="0" fill="hold" nodeType="afterEffect">
                                  <p:stCondLst>
                                    <p:cond delay="500"/>
                                  </p:stCondLst>
                                  <p:childTnLst>
                                    <p:cmd type="call" cmd="playFrom(0.0)">
                                      <p:cBhvr>
                                        <p:cTn id="28" dur="14210" fill="hold"/>
                                        <p:tgtEl>
                                          <p:spTgt spid="11"/>
                                        </p:tgtEl>
                                      </p:cBhvr>
                                    </p:cmd>
                                  </p:childTnLst>
                                </p:cTn>
                              </p:par>
                            </p:childTnLst>
                          </p:cTn>
                        </p:par>
                        <p:par>
                          <p:cTn id="29" fill="hold">
                            <p:stCondLst>
                              <p:cond delay="38552"/>
                            </p:stCondLst>
                            <p:childTnLst>
                              <p:par>
                                <p:cTn id="30" presetID="1" presetClass="mediacall" presetSubtype="0" fill="hold" nodeType="afterEffect">
                                  <p:stCondLst>
                                    <p:cond delay="5000"/>
                                  </p:stCondLst>
                                  <p:childTnLst>
                                    <p:cmd type="call" cmd="playFrom(0.0)">
                                      <p:cBhvr>
                                        <p:cTn id="31"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34" fill="hold" display="0">
                  <p:stCondLst>
                    <p:cond delay="indefinite"/>
                  </p:stCondLst>
                  <p:endCondLst>
                    <p:cond evt="onStopAudio" delay="0">
                      <p:tgtEl>
                        <p:sldTgt/>
                      </p:tgtEl>
                    </p:cond>
                  </p:endCondLst>
                </p:cTn>
                <p:tgtEl>
                  <p:spTgt spid="12"/>
                </p:tgtEl>
              </p:cMediaNode>
            </p:audio>
          </p:childTnLst>
        </p:cTn>
      </p:par>
    </p:tnLst>
    <p:bldLst>
      <p:bldP spid="477187" grpId="0"/>
      <p:bldP spid="47718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0DB5DEAC-D342-4184-9E8E-BB5DAB19DBA1}" type="slidenum">
              <a:rPr lang="en-US"/>
              <a:pPr>
                <a:defRPr/>
              </a:pPr>
              <a:t>83</a:t>
            </a:fld>
            <a:endParaRPr lang="en-US" dirty="0"/>
          </a:p>
        </p:txBody>
      </p:sp>
      <p:sp>
        <p:nvSpPr>
          <p:cNvPr id="47411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62464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624644"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Reference Measurements</a:t>
            </a:r>
            <a:endParaRPr lang="en-US" sz="2200" i="1" dirty="0">
              <a:solidFill>
                <a:schemeClr val="tx1"/>
              </a:solidFill>
              <a:effectLst>
                <a:outerShdw blurRad="38100" dist="38100" dir="2700000" algn="tl">
                  <a:srgbClr val="000000"/>
                </a:outerShdw>
              </a:effectLst>
              <a:cs typeface="+mn-cs"/>
            </a:endParaRPr>
          </a:p>
        </p:txBody>
      </p:sp>
      <p:sp>
        <p:nvSpPr>
          <p:cNvPr id="624645" name="Text Box 5"/>
          <p:cNvSpPr txBox="1">
            <a:spLocks noChangeArrowheads="1"/>
          </p:cNvSpPr>
          <p:nvPr/>
        </p:nvSpPr>
        <p:spPr bwMode="auto">
          <a:xfrm>
            <a:off x="1341333" y="2377441"/>
            <a:ext cx="10722187" cy="2221363"/>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Reference measurements should be taken in regular intervals to assure proper system performance and consistent case depth readings.  Reference data are collected in the Standard Mode and must be acquired prior to collecting production case depth data using the Standard and/or Enhanced inspection modes. </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It is recommended that reference data are collected from a “Master” sample with a specified (known) case depth for each feature, channel and search unit.  Saved reference data provide for a simple way to document the integrity of the entire test system.</a:t>
            </a:r>
          </a:p>
        </p:txBody>
      </p:sp>
      <p:sp>
        <p:nvSpPr>
          <p:cNvPr id="624646"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624647"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9" name="slide 8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2551582"/>
            <a:ext cx="406208" cy="295835"/>
          </a:xfrm>
          <a:prstGeom prst="rect">
            <a:avLst/>
          </a:prstGeom>
          <a:noFill/>
          <a:ln w="9525">
            <a:noFill/>
            <a:miter lim="800000"/>
            <a:headEnd/>
            <a:tailEnd/>
          </a:ln>
        </p:spPr>
      </p:pic>
      <p:pic>
        <p:nvPicPr>
          <p:cNvPr id="10" name="slide 83-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rcRect/>
          <a:stretch>
            <a:fillRect/>
          </a:stretch>
        </p:blipFill>
        <p:spPr bwMode="auto">
          <a:xfrm>
            <a:off x="12643212" y="3993779"/>
            <a:ext cx="406208" cy="295835"/>
          </a:xfrm>
          <a:prstGeom prst="rect">
            <a:avLst/>
          </a:prstGeom>
          <a:noFill/>
          <a:ln w="9525">
            <a:noFill/>
            <a:miter lim="800000"/>
            <a:headEnd/>
            <a:tailEnd/>
          </a:ln>
        </p:spPr>
      </p:pic>
      <p:pic>
        <p:nvPicPr>
          <p:cNvPr id="12" name="slide 83-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stretch>
            <a:fillRect/>
          </a:stretch>
        </p:blipFill>
        <p:spPr>
          <a:xfrm>
            <a:off x="12592435" y="1981200"/>
            <a:ext cx="406208" cy="304800"/>
          </a:xfrm>
          <a:prstGeom prst="rect">
            <a:avLst/>
          </a:prstGeom>
        </p:spPr>
      </p:pic>
      <p:pic>
        <p:nvPicPr>
          <p:cNvPr id="13"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2464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24644"/>
                                        </p:tgtEl>
                                        <p:attrNameLst>
                                          <p:attrName>style.visibility</p:attrName>
                                        </p:attrNameLst>
                                      </p:cBhvr>
                                      <p:to>
                                        <p:strVal val="visible"/>
                                      </p:to>
                                    </p:set>
                                    <p:animEffect transition="in" filter="fade">
                                      <p:cBhvr>
                                        <p:cTn id="10" dur="2000"/>
                                        <p:tgtEl>
                                          <p:spTgt spid="62464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229" fill="hold"/>
                                        <p:tgtEl>
                                          <p:spTgt spid="12"/>
                                        </p:tgtEl>
                                      </p:cBhvr>
                                    </p:cmd>
                                  </p:childTnLst>
                                </p:cTn>
                              </p:par>
                            </p:childTnLst>
                          </p:cTn>
                        </p:par>
                        <p:par>
                          <p:cTn id="14" fill="hold">
                            <p:stCondLst>
                              <p:cond delay="3729"/>
                            </p:stCondLst>
                            <p:childTnLst>
                              <p:par>
                                <p:cTn id="15" presetID="10" presetClass="entr" presetSubtype="0" fill="hold" nodeType="afterEffect">
                                  <p:stCondLst>
                                    <p:cond delay="500"/>
                                  </p:stCondLst>
                                  <p:childTnLst>
                                    <p:set>
                                      <p:cBhvr>
                                        <p:cTn id="16" dur="1" fill="hold">
                                          <p:stCondLst>
                                            <p:cond delay="0"/>
                                          </p:stCondLst>
                                        </p:cTn>
                                        <p:tgtEl>
                                          <p:spTgt spid="624645">
                                            <p:txEl>
                                              <p:pRg st="0" end="0"/>
                                            </p:txEl>
                                          </p:spTgt>
                                        </p:tgtEl>
                                        <p:attrNameLst>
                                          <p:attrName>style.visibility</p:attrName>
                                        </p:attrNameLst>
                                      </p:cBhvr>
                                      <p:to>
                                        <p:strVal val="visible"/>
                                      </p:to>
                                    </p:set>
                                    <p:animEffect transition="in" filter="fade">
                                      <p:cBhvr>
                                        <p:cTn id="17" dur="2000"/>
                                        <p:tgtEl>
                                          <p:spTgt spid="624645">
                                            <p:txEl>
                                              <p:pRg st="0" end="0"/>
                                            </p:txEl>
                                          </p:spTgt>
                                        </p:tgtEl>
                                      </p:cBhvr>
                                    </p:animEffect>
                                  </p:childTnLst>
                                </p:cTn>
                              </p:par>
                            </p:childTnLst>
                          </p:cTn>
                        </p:par>
                        <p:par>
                          <p:cTn id="18" fill="hold">
                            <p:stCondLst>
                              <p:cond delay="6229"/>
                            </p:stCondLst>
                            <p:childTnLst>
                              <p:par>
                                <p:cTn id="19" presetID="1" presetClass="mediacall" presetSubtype="0" fill="hold" nodeType="afterEffect">
                                  <p:stCondLst>
                                    <p:cond delay="500"/>
                                  </p:stCondLst>
                                  <p:childTnLst>
                                    <p:cmd type="call" cmd="playFrom(0.0)">
                                      <p:cBhvr>
                                        <p:cTn id="20" dur="17878" fill="hold"/>
                                        <p:tgtEl>
                                          <p:spTgt spid="9"/>
                                        </p:tgtEl>
                                      </p:cBhvr>
                                    </p:cmd>
                                  </p:childTnLst>
                                </p:cTn>
                              </p:par>
                            </p:childTnLst>
                          </p:cTn>
                        </p:par>
                        <p:par>
                          <p:cTn id="21" fill="hold">
                            <p:stCondLst>
                              <p:cond delay="24607"/>
                            </p:stCondLst>
                            <p:childTnLst>
                              <p:par>
                                <p:cTn id="22" presetID="10" presetClass="entr" presetSubtype="0" fill="hold" nodeType="afterEffect">
                                  <p:stCondLst>
                                    <p:cond delay="500"/>
                                  </p:stCondLst>
                                  <p:childTnLst>
                                    <p:set>
                                      <p:cBhvr>
                                        <p:cTn id="23" dur="1" fill="hold">
                                          <p:stCondLst>
                                            <p:cond delay="0"/>
                                          </p:stCondLst>
                                        </p:cTn>
                                        <p:tgtEl>
                                          <p:spTgt spid="624645">
                                            <p:txEl>
                                              <p:pRg st="1" end="1"/>
                                            </p:txEl>
                                          </p:spTgt>
                                        </p:tgtEl>
                                        <p:attrNameLst>
                                          <p:attrName>style.visibility</p:attrName>
                                        </p:attrNameLst>
                                      </p:cBhvr>
                                      <p:to>
                                        <p:strVal val="visible"/>
                                      </p:to>
                                    </p:set>
                                    <p:animEffect transition="in" filter="fade">
                                      <p:cBhvr>
                                        <p:cTn id="24" dur="2000"/>
                                        <p:tgtEl>
                                          <p:spTgt spid="624645">
                                            <p:txEl>
                                              <p:pRg st="1" end="1"/>
                                            </p:txEl>
                                          </p:spTgt>
                                        </p:tgtEl>
                                      </p:cBhvr>
                                    </p:animEffect>
                                  </p:childTnLst>
                                </p:cTn>
                              </p:par>
                            </p:childTnLst>
                          </p:cTn>
                        </p:par>
                        <p:par>
                          <p:cTn id="25" fill="hold">
                            <p:stCondLst>
                              <p:cond delay="27107"/>
                            </p:stCondLst>
                            <p:childTnLst>
                              <p:par>
                                <p:cTn id="26" presetID="1" presetClass="mediacall" presetSubtype="0" fill="hold" nodeType="afterEffect">
                                  <p:stCondLst>
                                    <p:cond delay="500"/>
                                  </p:stCondLst>
                                  <p:childTnLst>
                                    <p:cmd type="call" cmd="playFrom(0.0)">
                                      <p:cBhvr>
                                        <p:cTn id="27" dur="14813" fill="hold"/>
                                        <p:tgtEl>
                                          <p:spTgt spid="10"/>
                                        </p:tgtEl>
                                      </p:cBhvr>
                                    </p:cmd>
                                  </p:childTnLst>
                                </p:cTn>
                              </p:par>
                            </p:childTnLst>
                          </p:cTn>
                        </p:par>
                        <p:par>
                          <p:cTn id="28" fill="hold">
                            <p:stCondLst>
                              <p:cond delay="42420"/>
                            </p:stCondLst>
                            <p:childTnLst>
                              <p:par>
                                <p:cTn id="29" presetID="1" presetClass="mediacall" presetSubtype="0" fill="hold" nodeType="afterEffect">
                                  <p:stCondLst>
                                    <p:cond delay="5000"/>
                                  </p:stCondLst>
                                  <p:childTnLst>
                                    <p:cmd type="call" cmd="playFrom(0.0)">
                                      <p:cBhvr>
                                        <p:cTn id="30" dur="14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4" fill="hold" display="0">
                  <p:stCondLst>
                    <p:cond delay="indefinite"/>
                  </p:stCondLst>
                  <p:endCondLst>
                    <p:cond evt="onStopAudio" delay="0">
                      <p:tgtEl>
                        <p:sldTgt/>
                      </p:tgtEl>
                    </p:cond>
                  </p:endCondLst>
                </p:cTn>
                <p:tgtEl>
                  <p:spTgt spid="13"/>
                </p:tgtEl>
              </p:cMediaNode>
            </p:audio>
          </p:childTnLst>
        </p:cTn>
      </p:par>
    </p:tnLst>
    <p:bldLst>
      <p:bldP spid="624643" grpId="0"/>
      <p:bldP spid="62464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022E6326-B2E3-4AC4-B04B-7D240AE4449A}" type="slidenum">
              <a:rPr lang="en-US"/>
              <a:pPr>
                <a:defRPr/>
              </a:pPr>
              <a:t>84</a:t>
            </a:fld>
            <a:endParaRPr lang="en-US" dirty="0"/>
          </a:p>
        </p:txBody>
      </p:sp>
      <p:sp>
        <p:nvSpPr>
          <p:cNvPr id="476162"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97667" name="Text Box 3"/>
          <p:cNvSpPr txBox="1">
            <a:spLocks noChangeArrowheads="1"/>
          </p:cNvSpPr>
          <p:nvPr/>
        </p:nvSpPr>
        <p:spPr bwMode="auto">
          <a:xfrm>
            <a:off x="758825" y="1280160"/>
            <a:ext cx="11884387"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9766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a:t>
            </a:r>
            <a:endParaRPr lang="en-US" sz="2200" i="1" dirty="0">
              <a:solidFill>
                <a:schemeClr val="tx1"/>
              </a:solidFill>
              <a:effectLst>
                <a:outerShdw blurRad="38100" dist="38100" dir="2700000" algn="tl">
                  <a:srgbClr val="000000"/>
                </a:outerShdw>
              </a:effectLst>
              <a:cs typeface="+mn-cs"/>
            </a:endParaRPr>
          </a:p>
        </p:txBody>
      </p:sp>
      <p:sp>
        <p:nvSpPr>
          <p:cNvPr id="497669" name="Text Box 5"/>
          <p:cNvSpPr txBox="1">
            <a:spLocks noChangeArrowheads="1"/>
          </p:cNvSpPr>
          <p:nvPr/>
        </p:nvSpPr>
        <p:spPr bwMode="auto">
          <a:xfrm>
            <a:off x="1341333" y="2377440"/>
            <a:ext cx="10722187" cy="933831"/>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Basic Mode permits case depth testing and data display using previously prepared setup data (Master Records) without the capability of permanent storage of the results to disk.  Collected data is temporarily stored to the system memory and can be printed and/or saved to a test report (PDF).</a:t>
            </a:r>
            <a:r>
              <a:rPr lang="en-US" dirty="0">
                <a:solidFill>
                  <a:schemeClr val="tx1"/>
                </a:solidFill>
                <a:cs typeface="+mn-cs"/>
              </a:rPr>
              <a:t> </a:t>
            </a:r>
            <a:endParaRPr lang="en-US" dirty="0">
              <a:solidFill>
                <a:schemeClr val="tx1"/>
              </a:solidFill>
              <a:effectLst>
                <a:outerShdw blurRad="38100" dist="38100" dir="2700000" algn="tl">
                  <a:srgbClr val="000000"/>
                </a:outerShdw>
              </a:effectLst>
              <a:cs typeface="+mn-cs"/>
            </a:endParaRPr>
          </a:p>
        </p:txBody>
      </p:sp>
      <p:sp>
        <p:nvSpPr>
          <p:cNvPr id="497670"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97671"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9" name="slide 8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12643212" y="2440642"/>
            <a:ext cx="406208" cy="295835"/>
          </a:xfrm>
          <a:prstGeom prst="rect">
            <a:avLst/>
          </a:prstGeom>
          <a:noFill/>
          <a:ln w="9525">
            <a:noFill/>
            <a:miter lim="800000"/>
            <a:headEnd/>
            <a:tailEnd/>
          </a:ln>
        </p:spPr>
      </p:pic>
      <p:pic>
        <p:nvPicPr>
          <p:cNvPr id="11" name="slide 84-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12643212" y="1981200"/>
            <a:ext cx="406208" cy="304800"/>
          </a:xfrm>
          <a:prstGeom prst="rect">
            <a:avLst/>
          </a:prstGeom>
        </p:spPr>
      </p:pic>
      <p:pic>
        <p:nvPicPr>
          <p:cNvPr id="12"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9766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97668"/>
                                        </p:tgtEl>
                                        <p:attrNameLst>
                                          <p:attrName>style.visibility</p:attrName>
                                        </p:attrNameLst>
                                      </p:cBhvr>
                                      <p:to>
                                        <p:strVal val="visible"/>
                                      </p:to>
                                    </p:set>
                                    <p:animEffect transition="in" filter="fade">
                                      <p:cBhvr>
                                        <p:cTn id="10" dur="2000"/>
                                        <p:tgtEl>
                                          <p:spTgt spid="497668"/>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088" fill="hold"/>
                                        <p:tgtEl>
                                          <p:spTgt spid="11"/>
                                        </p:tgtEl>
                                      </p:cBhvr>
                                    </p:cmd>
                                  </p:childTnLst>
                                </p:cTn>
                              </p:par>
                            </p:childTnLst>
                          </p:cTn>
                        </p:par>
                        <p:par>
                          <p:cTn id="14" fill="hold">
                            <p:stCondLst>
                              <p:cond delay="4588"/>
                            </p:stCondLst>
                            <p:childTnLst>
                              <p:par>
                                <p:cTn id="15" presetID="10" presetClass="entr" presetSubtype="0" fill="hold" grpId="0" nodeType="afterEffect">
                                  <p:stCondLst>
                                    <p:cond delay="500"/>
                                  </p:stCondLst>
                                  <p:childTnLst>
                                    <p:set>
                                      <p:cBhvr>
                                        <p:cTn id="16" dur="1" fill="hold">
                                          <p:stCondLst>
                                            <p:cond delay="0"/>
                                          </p:stCondLst>
                                        </p:cTn>
                                        <p:tgtEl>
                                          <p:spTgt spid="497669"/>
                                        </p:tgtEl>
                                        <p:attrNameLst>
                                          <p:attrName>style.visibility</p:attrName>
                                        </p:attrNameLst>
                                      </p:cBhvr>
                                      <p:to>
                                        <p:strVal val="visible"/>
                                      </p:to>
                                    </p:set>
                                    <p:animEffect transition="in" filter="fade">
                                      <p:cBhvr>
                                        <p:cTn id="17" dur="2000"/>
                                        <p:tgtEl>
                                          <p:spTgt spid="497669"/>
                                        </p:tgtEl>
                                      </p:cBhvr>
                                    </p:animEffect>
                                  </p:childTnLst>
                                </p:cTn>
                              </p:par>
                            </p:childTnLst>
                          </p:cTn>
                        </p:par>
                        <p:par>
                          <p:cTn id="18" fill="hold">
                            <p:stCondLst>
                              <p:cond delay="7088"/>
                            </p:stCondLst>
                            <p:childTnLst>
                              <p:par>
                                <p:cTn id="19" presetID="1" presetClass="mediacall" presetSubtype="0" fill="hold" nodeType="afterEffect">
                                  <p:stCondLst>
                                    <p:cond delay="500"/>
                                  </p:stCondLst>
                                  <p:childTnLst>
                                    <p:cmd type="call" cmd="playFrom(0.0)">
                                      <p:cBhvr>
                                        <p:cTn id="20" dur="18296" fill="hold"/>
                                        <p:tgtEl>
                                          <p:spTgt spid="9"/>
                                        </p:tgtEl>
                                      </p:cBhvr>
                                    </p:cmd>
                                  </p:childTnLst>
                                </p:cTn>
                              </p:par>
                            </p:childTnLst>
                          </p:cTn>
                        </p:par>
                        <p:par>
                          <p:cTn id="21" fill="hold">
                            <p:stCondLst>
                              <p:cond delay="25884"/>
                            </p:stCondLst>
                            <p:childTnLst>
                              <p:par>
                                <p:cTn id="22" presetID="1" presetClass="mediacall" presetSubtype="0" fill="hold" nodeType="afterEffect">
                                  <p:stCondLst>
                                    <p:cond delay="5000"/>
                                  </p:stCondLst>
                                  <p:childTnLst>
                                    <p:cmd type="call" cmd="playFrom(0.0)">
                                      <p:cBhvr>
                                        <p:cTn id="23"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6" fill="hold" display="0">
                  <p:stCondLst>
                    <p:cond delay="indefinite"/>
                  </p:stCondLst>
                  <p:endCondLst>
                    <p:cond evt="onStopAudio" delay="0">
                      <p:tgtEl>
                        <p:sldTgt/>
                      </p:tgtEl>
                    </p:cond>
                  </p:endCondLst>
                </p:cTn>
                <p:tgtEl>
                  <p:spTgt spid="12"/>
                </p:tgtEl>
              </p:cMediaNode>
            </p:audio>
          </p:childTnLst>
        </p:cTn>
      </p:par>
    </p:tnLst>
    <p:bldLst>
      <p:bldP spid="497667" grpId="0"/>
      <p:bldP spid="497668" grpId="0"/>
      <p:bldP spid="49766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PINT Rht 4CH"/>
          <p:cNvPicPr>
            <a:picLocks noChangeArrowheads="1"/>
          </p:cNvPicPr>
          <p:nvPr/>
        </p:nvPicPr>
        <p:blipFill>
          <a:blip r:embed="rId9" cstate="print"/>
          <a:srcRect/>
          <a:stretch>
            <a:fillRect/>
          </a:stretch>
        </p:blipFill>
        <p:spPr bwMode="auto">
          <a:xfrm>
            <a:off x="5184236" y="4230966"/>
            <a:ext cx="3036379" cy="1540809"/>
          </a:xfrm>
          <a:prstGeom prst="rect">
            <a:avLst/>
          </a:prstGeom>
          <a:noFill/>
          <a:ln w="9525">
            <a:noFill/>
            <a:miter lim="800000"/>
            <a:headEnd/>
            <a:tailEnd/>
          </a:ln>
        </p:spPr>
      </p:pic>
      <p:sp>
        <p:nvSpPr>
          <p:cNvPr id="11" name="Rectangle 6"/>
          <p:cNvSpPr>
            <a:spLocks noGrp="1" noChangeArrowheads="1"/>
          </p:cNvSpPr>
          <p:nvPr>
            <p:ph type="sldNum" sz="quarter" idx="10"/>
          </p:nvPr>
        </p:nvSpPr>
        <p:spPr/>
        <p:txBody>
          <a:bodyPr/>
          <a:lstStyle/>
          <a:p>
            <a:pPr>
              <a:defRPr/>
            </a:pPr>
            <a:fld id="{C4A9BB71-0D19-4B88-B3CE-33DABE612043}" type="slidenum">
              <a:rPr lang="en-US"/>
              <a:pPr>
                <a:defRPr/>
              </a:pPr>
              <a:t>85</a:t>
            </a:fld>
            <a:endParaRPr lang="en-US" dirty="0"/>
          </a:p>
        </p:txBody>
      </p:sp>
      <p:sp>
        <p:nvSpPr>
          <p:cNvPr id="47821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7923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7923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7923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7923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Master Record Selection</a:t>
            </a:r>
            <a:endParaRPr lang="en-US" sz="2200" i="1" dirty="0">
              <a:solidFill>
                <a:schemeClr val="tx1"/>
              </a:solidFill>
              <a:effectLst>
                <a:outerShdw blurRad="38100" dist="38100" dir="2700000" algn="tl">
                  <a:srgbClr val="000000"/>
                </a:outerShdw>
              </a:effectLst>
              <a:cs typeface="+mn-cs"/>
            </a:endParaRPr>
          </a:p>
        </p:txBody>
      </p:sp>
      <p:sp>
        <p:nvSpPr>
          <p:cNvPr id="479237"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After selecting Basic Mode the program displays the main window and the user is prompted to enter the test specific information, first the Master Record.</a:t>
            </a:r>
            <a:endParaRPr lang="en-US" sz="900" dirty="0">
              <a:solidFill>
                <a:schemeClr val="tx1"/>
              </a:solidFill>
              <a:effectLst>
                <a:outerShdw blurRad="38100" dist="38100" dir="2700000" algn="tl">
                  <a:srgbClr val="000000"/>
                </a:outerShdw>
              </a:effectLst>
              <a:cs typeface="+mn-cs"/>
            </a:endParaRPr>
          </a:p>
        </p:txBody>
      </p:sp>
      <p:pic>
        <p:nvPicPr>
          <p:cNvPr id="479240" name="Picture 8" descr="Rht-1"/>
          <p:cNvPicPr>
            <a:picLocks noChangeAspect="1" noChangeArrowheads="1"/>
          </p:cNvPicPr>
          <p:nvPr/>
        </p:nvPicPr>
        <p:blipFill>
          <a:blip r:embed="rId10" cstate="print"/>
          <a:srcRect/>
          <a:stretch>
            <a:fillRect/>
          </a:stretch>
        </p:blipFill>
        <p:spPr bwMode="auto">
          <a:xfrm>
            <a:off x="4264025" y="3312744"/>
            <a:ext cx="4876800" cy="3520748"/>
          </a:xfrm>
          <a:prstGeom prst="rect">
            <a:avLst/>
          </a:prstGeom>
          <a:noFill/>
          <a:ln w="9525">
            <a:noFill/>
            <a:miter lim="800000"/>
            <a:headEnd/>
            <a:tailEnd/>
          </a:ln>
        </p:spPr>
      </p:pic>
      <p:pic>
        <p:nvPicPr>
          <p:cNvPr id="479242" name="Picture 10" descr="Rht-Master"/>
          <p:cNvPicPr>
            <a:picLocks noChangeArrowheads="1"/>
          </p:cNvPicPr>
          <p:nvPr/>
        </p:nvPicPr>
        <p:blipFill>
          <a:blip r:embed="rId11" cstate="print"/>
          <a:srcRect/>
          <a:stretch>
            <a:fillRect/>
          </a:stretch>
        </p:blipFill>
        <p:spPr bwMode="auto">
          <a:xfrm>
            <a:off x="4493578" y="3816588"/>
            <a:ext cx="4417695" cy="3016904"/>
          </a:xfrm>
          <a:prstGeom prst="rect">
            <a:avLst/>
          </a:prstGeom>
          <a:noFill/>
          <a:ln w="9525">
            <a:noFill/>
            <a:miter lim="800000"/>
            <a:headEnd/>
            <a:tailEnd/>
          </a:ln>
        </p:spPr>
      </p:pic>
      <p:pic>
        <p:nvPicPr>
          <p:cNvPr id="12" name="slide 8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490883" y="2440642"/>
            <a:ext cx="406208" cy="295835"/>
          </a:xfrm>
          <a:prstGeom prst="rect">
            <a:avLst/>
          </a:prstGeom>
          <a:noFill/>
          <a:ln w="9525">
            <a:noFill/>
            <a:miter lim="800000"/>
            <a:headEnd/>
            <a:tailEnd/>
          </a:ln>
        </p:spPr>
      </p:pic>
      <p:pic>
        <p:nvPicPr>
          <p:cNvPr id="14" name="slide 85-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tretch>
            <a:fillRect/>
          </a:stretch>
        </p:blipFill>
        <p:spPr>
          <a:xfrm>
            <a:off x="12490883" y="1878964"/>
            <a:ext cx="406208" cy="304800"/>
          </a:xfrm>
          <a:prstGeom prst="rect">
            <a:avLst/>
          </a:prstGeom>
        </p:spPr>
      </p:pic>
      <p:sp>
        <p:nvSpPr>
          <p:cNvPr id="16" name="Rectangle 15"/>
          <p:cNvSpPr/>
          <p:nvPr/>
        </p:nvSpPr>
        <p:spPr bwMode="auto">
          <a:xfrm>
            <a:off x="5243514" y="4448907"/>
            <a:ext cx="747712" cy="91366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7923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79236"/>
                                        </p:tgtEl>
                                        <p:attrNameLst>
                                          <p:attrName>style.visibility</p:attrName>
                                        </p:attrNameLst>
                                      </p:cBhvr>
                                      <p:to>
                                        <p:strVal val="visible"/>
                                      </p:to>
                                    </p:set>
                                    <p:animEffect transition="in" filter="fade">
                                      <p:cBhvr>
                                        <p:cTn id="10" dur="2000"/>
                                        <p:tgtEl>
                                          <p:spTgt spid="47923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577" fill="hold"/>
                                        <p:tgtEl>
                                          <p:spTgt spid="14"/>
                                        </p:tgtEl>
                                      </p:cBhvr>
                                    </p:cmd>
                                  </p:childTnLst>
                                </p:cTn>
                              </p:par>
                            </p:childTnLst>
                          </p:cTn>
                        </p:par>
                        <p:par>
                          <p:cTn id="14" fill="hold">
                            <p:stCondLst>
                              <p:cond delay="4077"/>
                            </p:stCondLst>
                            <p:childTnLst>
                              <p:par>
                                <p:cTn id="15" presetID="10" presetClass="entr" presetSubtype="0" fill="hold" grpId="0" nodeType="afterEffect">
                                  <p:stCondLst>
                                    <p:cond delay="500"/>
                                  </p:stCondLst>
                                  <p:childTnLst>
                                    <p:set>
                                      <p:cBhvr>
                                        <p:cTn id="16" dur="1" fill="hold">
                                          <p:stCondLst>
                                            <p:cond delay="0"/>
                                          </p:stCondLst>
                                        </p:cTn>
                                        <p:tgtEl>
                                          <p:spTgt spid="479237"/>
                                        </p:tgtEl>
                                        <p:attrNameLst>
                                          <p:attrName>style.visibility</p:attrName>
                                        </p:attrNameLst>
                                      </p:cBhvr>
                                      <p:to>
                                        <p:strVal val="visible"/>
                                      </p:to>
                                    </p:set>
                                    <p:animEffect transition="in" filter="fade">
                                      <p:cBhvr>
                                        <p:cTn id="17" dur="2000"/>
                                        <p:tgtEl>
                                          <p:spTgt spid="479237"/>
                                        </p:tgtEl>
                                      </p:cBhvr>
                                    </p:animEffect>
                                  </p:childTnLst>
                                </p:cTn>
                              </p:par>
                              <p:par>
                                <p:cTn id="18" presetID="10" presetClass="entr" presetSubtype="0"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par>
                          <p:cTn id="21" fill="hold">
                            <p:stCondLst>
                              <p:cond delay="6577"/>
                            </p:stCondLst>
                            <p:childTnLst>
                              <p:par>
                                <p:cTn id="22" presetID="1" presetClass="mediacall" presetSubtype="0" fill="hold" nodeType="afterEffect">
                                  <p:stCondLst>
                                    <p:cond delay="500"/>
                                  </p:stCondLst>
                                  <p:childTnLst>
                                    <p:cmd type="call" cmd="playFrom(0.0)">
                                      <p:cBhvr>
                                        <p:cTn id="23" dur="10540" fill="hold"/>
                                        <p:tgtEl>
                                          <p:spTgt spid="12"/>
                                        </p:tgtEl>
                                      </p:cBhvr>
                                    </p:cmd>
                                  </p:childTnLst>
                                </p:cTn>
                              </p:par>
                              <p:par>
                                <p:cTn id="24" presetID="10" presetClass="entr" presetSubtype="0" repeatCount="3000" fill="hold" grpId="0" nodeType="withEffect">
                                  <p:stCondLst>
                                    <p:cond delay="10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sameClick" afterEffect="1">
                                          <p:stCondLst>
                                            <p:cond evt="end" delay="0">
                                              <p:tn val="24"/>
                                            </p:cond>
                                          </p:stCondLst>
                                        </p:cTn>
                                        <p:tgtEl>
                                          <p:spTgt spid="16"/>
                                        </p:tgtEl>
                                        <p:attrNameLst>
                                          <p:attrName>style.visibility</p:attrName>
                                        </p:attrNameLst>
                                      </p:cBhvr>
                                      <p:to>
                                        <p:strVal val="hidden"/>
                                      </p:to>
                                    </p:set>
                                  </p:subTnLst>
                                </p:cTn>
                              </p:par>
                              <p:par>
                                <p:cTn id="27" presetID="10" presetClass="entr" presetSubtype="0" fill="hold" nodeType="withEffect">
                                  <p:stCondLst>
                                    <p:cond delay="3950"/>
                                  </p:stCondLst>
                                  <p:childTnLst>
                                    <p:set>
                                      <p:cBhvr>
                                        <p:cTn id="28" dur="1" fill="hold">
                                          <p:stCondLst>
                                            <p:cond delay="0"/>
                                          </p:stCondLst>
                                        </p:cTn>
                                        <p:tgtEl>
                                          <p:spTgt spid="479240"/>
                                        </p:tgtEl>
                                        <p:attrNameLst>
                                          <p:attrName>style.visibility</p:attrName>
                                        </p:attrNameLst>
                                      </p:cBhvr>
                                      <p:to>
                                        <p:strVal val="visible"/>
                                      </p:to>
                                    </p:set>
                                    <p:animEffect transition="in" filter="fade">
                                      <p:cBhvr>
                                        <p:cTn id="29" dur="2000"/>
                                        <p:tgtEl>
                                          <p:spTgt spid="479240"/>
                                        </p:tgtEl>
                                      </p:cBhvr>
                                    </p:animEffect>
                                  </p:childTnLst>
                                </p:cTn>
                              </p:par>
                              <p:par>
                                <p:cTn id="30" presetID="10" presetClass="entr" presetSubtype="0" fill="hold" nodeType="withEffect">
                                  <p:stCondLst>
                                    <p:cond delay="7950"/>
                                  </p:stCondLst>
                                  <p:childTnLst>
                                    <p:set>
                                      <p:cBhvr>
                                        <p:cTn id="31" dur="1" fill="hold">
                                          <p:stCondLst>
                                            <p:cond delay="0"/>
                                          </p:stCondLst>
                                        </p:cTn>
                                        <p:tgtEl>
                                          <p:spTgt spid="479242"/>
                                        </p:tgtEl>
                                        <p:attrNameLst>
                                          <p:attrName>style.visibility</p:attrName>
                                        </p:attrNameLst>
                                      </p:cBhvr>
                                      <p:to>
                                        <p:strVal val="visible"/>
                                      </p:to>
                                    </p:set>
                                    <p:animEffect transition="in" filter="fade">
                                      <p:cBhvr>
                                        <p:cTn id="32" dur="2000"/>
                                        <p:tgtEl>
                                          <p:spTgt spid="479242"/>
                                        </p:tgtEl>
                                      </p:cBhvr>
                                    </p:animEffect>
                                  </p:childTnLst>
                                </p:cTn>
                              </p:par>
                            </p:childTnLst>
                          </p:cTn>
                        </p:par>
                        <p:par>
                          <p:cTn id="33" fill="hold">
                            <p:stCondLst>
                              <p:cond delay="17617"/>
                            </p:stCondLst>
                            <p:childTnLst>
                              <p:par>
                                <p:cTn id="34" presetID="1" presetClass="mediacall" presetSubtype="0" fill="hold" nodeType="afterEffect">
                                  <p:stCondLst>
                                    <p:cond delay="5000"/>
                                  </p:stCondLst>
                                  <p:childTnLst>
                                    <p:cmd type="call" cmd="playFrom(0.0)">
                                      <p:cBhvr>
                                        <p:cTn id="35"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38" fill="hold" display="0">
                  <p:stCondLst>
                    <p:cond delay="indefinite"/>
                  </p:stCondLst>
                  <p:endCondLst>
                    <p:cond evt="onStopAudio" delay="0">
                      <p:tgtEl>
                        <p:sldTgt/>
                      </p:tgtEl>
                    </p:cond>
                  </p:endCondLst>
                </p:cTn>
                <p:tgtEl>
                  <p:spTgt spid="17"/>
                </p:tgtEl>
              </p:cMediaNode>
            </p:audio>
          </p:childTnLst>
        </p:cTn>
      </p:par>
    </p:tnLst>
    <p:bldLst>
      <p:bldP spid="479235" grpId="0"/>
      <p:bldP spid="479236" grpId="0"/>
      <p:bldP spid="479237" grpId="0"/>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95BED416-E9AD-4F36-83F0-78E53B5E4865}" type="slidenum">
              <a:rPr lang="en-US"/>
              <a:pPr>
                <a:defRPr/>
              </a:pPr>
              <a:t>86</a:t>
            </a:fld>
            <a:endParaRPr lang="en-US" dirty="0"/>
          </a:p>
        </p:txBody>
      </p:sp>
      <p:pic>
        <p:nvPicPr>
          <p:cNvPr id="480258" name="Picture 9" descr="Rht-1"/>
          <p:cNvPicPr>
            <a:picLocks noChangeAspect="1" noChangeArrowheads="1"/>
          </p:cNvPicPr>
          <p:nvPr/>
        </p:nvPicPr>
        <p:blipFill>
          <a:blip r:embed="rId9" cstate="print"/>
          <a:srcRect/>
          <a:stretch>
            <a:fillRect/>
          </a:stretch>
        </p:blipFill>
        <p:spPr bwMode="auto">
          <a:xfrm>
            <a:off x="4264025" y="3314699"/>
            <a:ext cx="4876800" cy="3520748"/>
          </a:xfrm>
          <a:prstGeom prst="rect">
            <a:avLst/>
          </a:prstGeom>
          <a:noFill/>
          <a:ln w="9525">
            <a:noFill/>
            <a:miter lim="800000"/>
            <a:headEnd/>
            <a:tailEnd/>
          </a:ln>
        </p:spPr>
      </p:pic>
      <p:sp>
        <p:nvSpPr>
          <p:cNvPr id="480259"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8128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81284"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1285"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1286" name="Rectangle 6"/>
          <p:cNvSpPr>
            <a:spLocks noChangeAspect="1" noChangeArrowheads="1"/>
          </p:cNvSpPr>
          <p:nvPr/>
        </p:nvSpPr>
        <p:spPr bwMode="auto">
          <a:xfrm>
            <a:off x="974898" y="1828800"/>
            <a:ext cx="11455054" cy="457126"/>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Operator Selection</a:t>
            </a:r>
            <a:endParaRPr lang="en-US" sz="2200" i="1" dirty="0">
              <a:solidFill>
                <a:schemeClr val="tx1"/>
              </a:solidFill>
              <a:effectLst>
                <a:outerShdw blurRad="38100" dist="38100" dir="2700000" algn="tl">
                  <a:srgbClr val="000000"/>
                </a:outerShdw>
              </a:effectLst>
              <a:cs typeface="+mn-cs"/>
            </a:endParaRPr>
          </a:p>
        </p:txBody>
      </p:sp>
      <p:sp>
        <p:nvSpPr>
          <p:cNvPr id="481287" name="Text Box 7"/>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operator (inspectors database) performing the test.</a:t>
            </a:r>
            <a:endParaRPr lang="en-US" sz="900" dirty="0">
              <a:solidFill>
                <a:schemeClr val="tx1"/>
              </a:solidFill>
              <a:effectLst>
                <a:outerShdw blurRad="38100" dist="38100" dir="2700000" algn="tl">
                  <a:srgbClr val="000000"/>
                </a:outerShdw>
              </a:effectLst>
              <a:cs typeface="+mn-cs"/>
            </a:endParaRPr>
          </a:p>
        </p:txBody>
      </p:sp>
      <p:pic>
        <p:nvPicPr>
          <p:cNvPr id="481291" name="Picture 11" descr="Rht-Inspectors"/>
          <p:cNvPicPr>
            <a:picLocks noChangeAspect="1" noChangeArrowheads="1"/>
          </p:cNvPicPr>
          <p:nvPr/>
        </p:nvPicPr>
        <p:blipFill>
          <a:blip r:embed="rId10" cstate="print"/>
          <a:srcRect/>
          <a:stretch>
            <a:fillRect/>
          </a:stretch>
        </p:blipFill>
        <p:spPr bwMode="auto">
          <a:xfrm>
            <a:off x="4692078" y="4474927"/>
            <a:ext cx="4020693" cy="2360519"/>
          </a:xfrm>
          <a:prstGeom prst="rect">
            <a:avLst/>
          </a:prstGeom>
          <a:noFill/>
          <a:ln w="9525">
            <a:noFill/>
            <a:miter lim="800000"/>
            <a:headEnd/>
            <a:tailEnd/>
          </a:ln>
        </p:spPr>
      </p:pic>
      <p:pic>
        <p:nvPicPr>
          <p:cNvPr id="12" name="slide 8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490883" y="2440642"/>
            <a:ext cx="406208" cy="295835"/>
          </a:xfrm>
          <a:prstGeom prst="rect">
            <a:avLst/>
          </a:prstGeom>
          <a:noFill/>
          <a:ln w="9525">
            <a:noFill/>
            <a:miter lim="800000"/>
            <a:headEnd/>
            <a:tailEnd/>
          </a:ln>
        </p:spPr>
      </p:pic>
      <p:pic>
        <p:nvPicPr>
          <p:cNvPr id="13" name="slide 86-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490883" y="1981126"/>
            <a:ext cx="406208" cy="304800"/>
          </a:xfrm>
          <a:prstGeom prst="rect">
            <a:avLst/>
          </a:prstGeom>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12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0258"/>
                                        </p:tgtEl>
                                        <p:attrNameLst>
                                          <p:attrName>style.visibility</p:attrName>
                                        </p:attrNameLst>
                                      </p:cBhvr>
                                      <p:to>
                                        <p:strVal val="visible"/>
                                      </p:to>
                                    </p:set>
                                  </p:childTnLst>
                                </p:cTn>
                              </p:par>
                              <p:par>
                                <p:cTn id="9" presetID="10" presetClass="entr" presetSubtype="0" fill="hold" grpId="0" nodeType="withEffect">
                                  <p:stCondLst>
                                    <p:cond delay="500"/>
                                  </p:stCondLst>
                                  <p:childTnLst>
                                    <p:set>
                                      <p:cBhvr>
                                        <p:cTn id="10" dur="1" fill="hold">
                                          <p:stCondLst>
                                            <p:cond delay="0"/>
                                          </p:stCondLst>
                                        </p:cTn>
                                        <p:tgtEl>
                                          <p:spTgt spid="481286"/>
                                        </p:tgtEl>
                                        <p:attrNameLst>
                                          <p:attrName>style.visibility</p:attrName>
                                        </p:attrNameLst>
                                      </p:cBhvr>
                                      <p:to>
                                        <p:strVal val="visible"/>
                                      </p:to>
                                    </p:set>
                                    <p:animEffect transition="in" filter="fade">
                                      <p:cBhvr>
                                        <p:cTn id="11" dur="2000"/>
                                        <p:tgtEl>
                                          <p:spTgt spid="481286"/>
                                        </p:tgtEl>
                                      </p:cBhvr>
                                    </p:animEffect>
                                  </p:childTnLst>
                                </p:cTn>
                              </p:par>
                            </p:childTnLst>
                          </p:cTn>
                        </p:par>
                        <p:par>
                          <p:cTn id="12" fill="hold">
                            <p:stCondLst>
                              <p:cond delay="2500"/>
                            </p:stCondLst>
                            <p:childTnLst>
                              <p:par>
                                <p:cTn id="13" presetID="1" presetClass="mediacall" presetSubtype="0" fill="hold" nodeType="afterEffect">
                                  <p:stCondLst>
                                    <p:cond delay="500"/>
                                  </p:stCondLst>
                                  <p:childTnLst>
                                    <p:cmd type="call" cmd="playFrom(0.0)">
                                      <p:cBhvr>
                                        <p:cTn id="14" dur="1299" fill="hold"/>
                                        <p:tgtEl>
                                          <p:spTgt spid="13"/>
                                        </p:tgtEl>
                                      </p:cBhvr>
                                    </p:cmd>
                                  </p:childTnLst>
                                </p:cTn>
                              </p:par>
                            </p:childTnLst>
                          </p:cTn>
                        </p:par>
                        <p:par>
                          <p:cTn id="15" fill="hold">
                            <p:stCondLst>
                              <p:cond delay="4299"/>
                            </p:stCondLst>
                            <p:childTnLst>
                              <p:par>
                                <p:cTn id="16" presetID="10" presetClass="entr" presetSubtype="0" fill="hold" grpId="0" nodeType="afterEffect">
                                  <p:stCondLst>
                                    <p:cond delay="500"/>
                                  </p:stCondLst>
                                  <p:childTnLst>
                                    <p:set>
                                      <p:cBhvr>
                                        <p:cTn id="17" dur="1" fill="hold">
                                          <p:stCondLst>
                                            <p:cond delay="0"/>
                                          </p:stCondLst>
                                        </p:cTn>
                                        <p:tgtEl>
                                          <p:spTgt spid="481287"/>
                                        </p:tgtEl>
                                        <p:attrNameLst>
                                          <p:attrName>style.visibility</p:attrName>
                                        </p:attrNameLst>
                                      </p:cBhvr>
                                      <p:to>
                                        <p:strVal val="visible"/>
                                      </p:to>
                                    </p:set>
                                    <p:animEffect transition="in" filter="fade">
                                      <p:cBhvr>
                                        <p:cTn id="18" dur="2000"/>
                                        <p:tgtEl>
                                          <p:spTgt spid="481287"/>
                                        </p:tgtEl>
                                      </p:cBhvr>
                                    </p:animEffect>
                                  </p:childTnLst>
                                </p:cTn>
                              </p:par>
                            </p:childTnLst>
                          </p:cTn>
                        </p:par>
                        <p:par>
                          <p:cTn id="19" fill="hold">
                            <p:stCondLst>
                              <p:cond delay="6799"/>
                            </p:stCondLst>
                            <p:childTnLst>
                              <p:par>
                                <p:cTn id="20" presetID="1" presetClass="mediacall" presetSubtype="0" fill="hold" nodeType="afterEffect">
                                  <p:stCondLst>
                                    <p:cond delay="500"/>
                                  </p:stCondLst>
                                  <p:childTnLst>
                                    <p:cmd type="call" cmd="playFrom(0.0)">
                                      <p:cBhvr>
                                        <p:cTn id="21" dur="6036" fill="hold"/>
                                        <p:tgtEl>
                                          <p:spTgt spid="12"/>
                                        </p:tgtEl>
                                      </p:cBhvr>
                                    </p:cmd>
                                  </p:childTnLst>
                                </p:cTn>
                              </p:par>
                              <p:par>
                                <p:cTn id="22" presetID="10" presetClass="entr" presetSubtype="0" fill="hold" nodeType="withEffect">
                                  <p:stCondLst>
                                    <p:cond delay="3500"/>
                                  </p:stCondLst>
                                  <p:childTnLst>
                                    <p:set>
                                      <p:cBhvr>
                                        <p:cTn id="23" dur="1" fill="hold">
                                          <p:stCondLst>
                                            <p:cond delay="0"/>
                                          </p:stCondLst>
                                        </p:cTn>
                                        <p:tgtEl>
                                          <p:spTgt spid="481291"/>
                                        </p:tgtEl>
                                        <p:attrNameLst>
                                          <p:attrName>style.visibility</p:attrName>
                                        </p:attrNameLst>
                                      </p:cBhvr>
                                      <p:to>
                                        <p:strVal val="visible"/>
                                      </p:to>
                                    </p:set>
                                    <p:animEffect transition="in" filter="fade">
                                      <p:cBhvr>
                                        <p:cTn id="24" dur="2000"/>
                                        <p:tgtEl>
                                          <p:spTgt spid="481291"/>
                                        </p:tgtEl>
                                      </p:cBhvr>
                                    </p:animEffect>
                                  </p:childTnLst>
                                </p:cTn>
                              </p:par>
                            </p:childTnLst>
                          </p:cTn>
                        </p:par>
                        <p:par>
                          <p:cTn id="25" fill="hold">
                            <p:stCondLst>
                              <p:cond delay="13335"/>
                            </p:stCondLst>
                            <p:childTnLst>
                              <p:par>
                                <p:cTn id="26" presetID="1" presetClass="mediacall" presetSubtype="0" fill="hold" nodeType="afterEffect">
                                  <p:stCondLst>
                                    <p:cond delay="5000"/>
                                  </p:stCondLst>
                                  <p:childTnLst>
                                    <p:cmd type="call" cmd="playFrom(0.0)">
                                      <p:cBhvr>
                                        <p:cTn id="27"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0" fill="hold" display="0">
                  <p:stCondLst>
                    <p:cond delay="indefinite"/>
                  </p:stCondLst>
                  <p:endCondLst>
                    <p:cond evt="onStopAudio" delay="0">
                      <p:tgtEl>
                        <p:sldTgt/>
                      </p:tgtEl>
                    </p:cond>
                  </p:endCondLst>
                </p:cTn>
                <p:tgtEl>
                  <p:spTgt spid="14"/>
                </p:tgtEl>
              </p:cMediaNode>
            </p:audio>
          </p:childTnLst>
        </p:cTn>
      </p:par>
    </p:tnLst>
    <p:bldLst>
      <p:bldP spid="481283" grpId="0"/>
      <p:bldP spid="481286" grpId="0"/>
      <p:bldP spid="48128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6ACED1EA-7AA4-4FE2-892D-B20EDA67E69F}" type="slidenum">
              <a:rPr lang="en-US"/>
              <a:pPr>
                <a:defRPr/>
              </a:pPr>
              <a:t>87</a:t>
            </a:fld>
            <a:endParaRPr lang="en-US" dirty="0"/>
          </a:p>
        </p:txBody>
      </p:sp>
      <p:pic>
        <p:nvPicPr>
          <p:cNvPr id="482306" name="Picture 2" descr="Rht-1"/>
          <p:cNvPicPr>
            <a:picLocks noChangeAspect="1" noChangeArrowheads="1"/>
          </p:cNvPicPr>
          <p:nvPr/>
        </p:nvPicPr>
        <p:blipFill>
          <a:blip r:embed="rId9" cstate="print"/>
          <a:srcRect/>
          <a:stretch>
            <a:fillRect/>
          </a:stretch>
        </p:blipFill>
        <p:spPr bwMode="auto">
          <a:xfrm>
            <a:off x="4261104" y="3314700"/>
            <a:ext cx="4876800" cy="3520748"/>
          </a:xfrm>
          <a:prstGeom prst="rect">
            <a:avLst/>
          </a:prstGeom>
          <a:noFill/>
          <a:ln w="9525">
            <a:noFill/>
            <a:miter lim="800000"/>
            <a:headEnd/>
            <a:tailEnd/>
          </a:ln>
        </p:spPr>
      </p:pic>
      <p:sp>
        <p:nvSpPr>
          <p:cNvPr id="482307"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83332" name="Text Box 4"/>
          <p:cNvSpPr txBox="1">
            <a:spLocks noChangeArrowheads="1"/>
          </p:cNvSpPr>
          <p:nvPr/>
        </p:nvSpPr>
        <p:spPr bwMode="auto">
          <a:xfrm>
            <a:off x="758824" y="1280160"/>
            <a:ext cx="11887201"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83333"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3334"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3335"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lstStyle/>
          <a:p>
            <a:pPr>
              <a:defRPr/>
            </a:pPr>
            <a:r>
              <a:rPr lang="en-US" i="1" dirty="0">
                <a:solidFill>
                  <a:schemeClr val="tx1"/>
                </a:solidFill>
                <a:effectLst>
                  <a:outerShdw blurRad="38100" dist="38100" dir="2700000" algn="tl">
                    <a:srgbClr val="000000"/>
                  </a:outerShdw>
                </a:effectLst>
                <a:cs typeface="+mn-cs"/>
              </a:rPr>
              <a:t>Basic Mode, </a:t>
            </a:r>
            <a:r>
              <a:rPr lang="en-US" i="1" dirty="0" smtClean="0">
                <a:solidFill>
                  <a:schemeClr val="tx1"/>
                </a:solidFill>
                <a:effectLst>
                  <a:outerShdw blurRad="38100" dist="38100" dir="2700000" algn="tl">
                    <a:srgbClr val="000000"/>
                  </a:outerShdw>
                </a:effectLst>
                <a:cs typeface="+mn-cs"/>
              </a:rPr>
              <a:t>Inventory </a:t>
            </a:r>
            <a:r>
              <a:rPr lang="en-US" i="1" dirty="0">
                <a:solidFill>
                  <a:schemeClr val="tx1"/>
                </a:solidFill>
                <a:effectLst>
                  <a:outerShdw blurRad="38100" dist="38100" dir="2700000" algn="tl">
                    <a:srgbClr val="000000"/>
                  </a:outerShdw>
                </a:effectLst>
                <a:cs typeface="+mn-cs"/>
              </a:rPr>
              <a:t>Number Selection</a:t>
            </a:r>
            <a:endParaRPr lang="en-US" sz="2200" i="1" dirty="0">
              <a:solidFill>
                <a:schemeClr val="tx1"/>
              </a:solidFill>
              <a:effectLst>
                <a:outerShdw blurRad="38100" dist="38100" dir="2700000" algn="tl">
                  <a:srgbClr val="000000"/>
                </a:outerShdw>
              </a:effectLst>
              <a:cs typeface="+mn-cs"/>
            </a:endParaRPr>
          </a:p>
        </p:txBody>
      </p:sp>
      <p:sp>
        <p:nvSpPr>
          <p:cNvPr id="483336" name="Text Box 8"/>
          <p:cNvSpPr txBox="1">
            <a:spLocks noChangeArrowheads="1"/>
          </p:cNvSpPr>
          <p:nvPr/>
        </p:nvSpPr>
        <p:spPr bwMode="auto">
          <a:xfrm>
            <a:off x="1341333" y="2377440"/>
            <a:ext cx="10723880"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inventory number or line number (inventory database) of the part to be tested.</a:t>
            </a:r>
            <a:endParaRPr lang="en-US" sz="900" dirty="0">
              <a:solidFill>
                <a:schemeClr val="tx1"/>
              </a:solidFill>
              <a:effectLst>
                <a:outerShdw blurRad="38100" dist="38100" dir="2700000" algn="tl">
                  <a:srgbClr val="000000"/>
                </a:outerShdw>
              </a:effectLst>
              <a:cs typeface="+mn-cs"/>
            </a:endParaRPr>
          </a:p>
        </p:txBody>
      </p:sp>
      <p:pic>
        <p:nvPicPr>
          <p:cNvPr id="483338" name="Picture 10" descr="Rht-Inventory"/>
          <p:cNvPicPr>
            <a:picLocks noChangeAspect="1" noChangeArrowheads="1"/>
          </p:cNvPicPr>
          <p:nvPr/>
        </p:nvPicPr>
        <p:blipFill>
          <a:blip r:embed="rId10" cstate="print"/>
          <a:srcRect/>
          <a:stretch>
            <a:fillRect/>
          </a:stretch>
        </p:blipFill>
        <p:spPr bwMode="auto">
          <a:xfrm>
            <a:off x="5922175" y="3809300"/>
            <a:ext cx="1562195" cy="3026149"/>
          </a:xfrm>
          <a:prstGeom prst="rect">
            <a:avLst/>
          </a:prstGeom>
          <a:noFill/>
          <a:ln w="9525">
            <a:noFill/>
            <a:miter lim="800000"/>
            <a:headEnd/>
            <a:tailEnd/>
          </a:ln>
        </p:spPr>
      </p:pic>
      <p:pic>
        <p:nvPicPr>
          <p:cNvPr id="12" name="slide 8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2440642"/>
            <a:ext cx="406208" cy="295835"/>
          </a:xfrm>
          <a:prstGeom prst="rect">
            <a:avLst/>
          </a:prstGeom>
          <a:noFill/>
          <a:ln w="9525">
            <a:noFill/>
            <a:miter lim="800000"/>
            <a:headEnd/>
            <a:tailEnd/>
          </a:ln>
        </p:spPr>
      </p:pic>
      <p:pic>
        <p:nvPicPr>
          <p:cNvPr id="13" name="slide 87-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643212" y="1878964"/>
            <a:ext cx="406208" cy="304800"/>
          </a:xfrm>
          <a:prstGeom prst="rect">
            <a:avLst/>
          </a:prstGeom>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333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83335"/>
                                        </p:tgtEl>
                                        <p:attrNameLst>
                                          <p:attrName>style.visibility</p:attrName>
                                        </p:attrNameLst>
                                      </p:cBhvr>
                                      <p:to>
                                        <p:strVal val="visible"/>
                                      </p:to>
                                    </p:set>
                                    <p:animEffect transition="in" filter="fade">
                                      <p:cBhvr>
                                        <p:cTn id="10" dur="2000"/>
                                        <p:tgtEl>
                                          <p:spTgt spid="483335"/>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624" fill="hold"/>
                                        <p:tgtEl>
                                          <p:spTgt spid="13"/>
                                        </p:tgtEl>
                                      </p:cBhvr>
                                    </p:cmd>
                                  </p:childTnLst>
                                </p:cTn>
                              </p:par>
                            </p:childTnLst>
                          </p:cTn>
                        </p:par>
                        <p:par>
                          <p:cTn id="14" fill="hold">
                            <p:stCondLst>
                              <p:cond delay="4124"/>
                            </p:stCondLst>
                            <p:childTnLst>
                              <p:par>
                                <p:cTn id="15" presetID="10" presetClass="entr" presetSubtype="0" fill="hold" grpId="0" nodeType="afterEffect">
                                  <p:stCondLst>
                                    <p:cond delay="500"/>
                                  </p:stCondLst>
                                  <p:childTnLst>
                                    <p:set>
                                      <p:cBhvr>
                                        <p:cTn id="16" dur="1" fill="hold">
                                          <p:stCondLst>
                                            <p:cond delay="0"/>
                                          </p:stCondLst>
                                        </p:cTn>
                                        <p:tgtEl>
                                          <p:spTgt spid="483336"/>
                                        </p:tgtEl>
                                        <p:attrNameLst>
                                          <p:attrName>style.visibility</p:attrName>
                                        </p:attrNameLst>
                                      </p:cBhvr>
                                      <p:to>
                                        <p:strVal val="visible"/>
                                      </p:to>
                                    </p:set>
                                    <p:animEffect transition="in" filter="fade">
                                      <p:cBhvr>
                                        <p:cTn id="17" dur="2000"/>
                                        <p:tgtEl>
                                          <p:spTgt spid="483336"/>
                                        </p:tgtEl>
                                      </p:cBhvr>
                                    </p:animEffect>
                                  </p:childTnLst>
                                </p:cTn>
                              </p:par>
                            </p:childTnLst>
                          </p:cTn>
                        </p:par>
                        <p:par>
                          <p:cTn id="18" fill="hold">
                            <p:stCondLst>
                              <p:cond delay="6624"/>
                            </p:stCondLst>
                            <p:childTnLst>
                              <p:par>
                                <p:cTn id="19" presetID="1" presetClass="mediacall" presetSubtype="0" fill="hold" nodeType="afterEffect">
                                  <p:stCondLst>
                                    <p:cond delay="500"/>
                                  </p:stCondLst>
                                  <p:childTnLst>
                                    <p:cmd type="call" cmd="playFrom(0.0)">
                                      <p:cBhvr>
                                        <p:cTn id="20" dur="7243" fill="hold"/>
                                        <p:tgtEl>
                                          <p:spTgt spid="12"/>
                                        </p:tgtEl>
                                      </p:cBhvr>
                                    </p:cmd>
                                  </p:childTnLst>
                                </p:cTn>
                              </p:par>
                              <p:par>
                                <p:cTn id="21" presetID="10" presetClass="entr" presetSubtype="0" fill="hold" nodeType="withEffect">
                                  <p:stCondLst>
                                    <p:cond delay="2000"/>
                                  </p:stCondLst>
                                  <p:childTnLst>
                                    <p:set>
                                      <p:cBhvr>
                                        <p:cTn id="22" dur="1" fill="hold">
                                          <p:stCondLst>
                                            <p:cond delay="0"/>
                                          </p:stCondLst>
                                        </p:cTn>
                                        <p:tgtEl>
                                          <p:spTgt spid="483338"/>
                                        </p:tgtEl>
                                        <p:attrNameLst>
                                          <p:attrName>style.visibility</p:attrName>
                                        </p:attrNameLst>
                                      </p:cBhvr>
                                      <p:to>
                                        <p:strVal val="visible"/>
                                      </p:to>
                                    </p:set>
                                    <p:animEffect transition="in" filter="fade">
                                      <p:cBhvr>
                                        <p:cTn id="23" dur="2000"/>
                                        <p:tgtEl>
                                          <p:spTgt spid="483338"/>
                                        </p:tgtEl>
                                      </p:cBhvr>
                                    </p:animEffect>
                                  </p:childTnLst>
                                </p:cTn>
                              </p:par>
                            </p:childTnLst>
                          </p:cTn>
                        </p:par>
                        <p:par>
                          <p:cTn id="24" fill="hold">
                            <p:stCondLst>
                              <p:cond delay="14367"/>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4"/>
                </p:tgtEl>
              </p:cMediaNode>
            </p:audio>
          </p:childTnLst>
        </p:cTn>
      </p:par>
    </p:tnLst>
    <p:bldLst>
      <p:bldP spid="483332" grpId="0"/>
      <p:bldP spid="483335" grpId="0"/>
      <p:bldP spid="4833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20783540-09B0-4595-B70B-DD40EE4082D4}" type="slidenum">
              <a:rPr lang="en-US"/>
              <a:pPr>
                <a:defRPr/>
              </a:pPr>
              <a:t>88</a:t>
            </a:fld>
            <a:endParaRPr lang="en-US" dirty="0"/>
          </a:p>
        </p:txBody>
      </p:sp>
      <p:pic>
        <p:nvPicPr>
          <p:cNvPr id="484354" name="Picture 2" descr="Rht-1"/>
          <p:cNvPicPr>
            <a:picLocks noChangeAspect="1" noChangeArrowheads="1"/>
          </p:cNvPicPr>
          <p:nvPr/>
        </p:nvPicPr>
        <p:blipFill>
          <a:blip r:embed="rId9" cstate="print"/>
          <a:srcRect/>
          <a:stretch>
            <a:fillRect/>
          </a:stretch>
        </p:blipFill>
        <p:spPr bwMode="auto">
          <a:xfrm>
            <a:off x="4264025" y="3319272"/>
            <a:ext cx="4876800" cy="3520748"/>
          </a:xfrm>
          <a:prstGeom prst="rect">
            <a:avLst/>
          </a:prstGeom>
          <a:noFill/>
          <a:ln w="9525">
            <a:noFill/>
            <a:miter lim="800000"/>
            <a:headEnd/>
            <a:tailEnd/>
          </a:ln>
        </p:spPr>
      </p:pic>
      <p:sp>
        <p:nvSpPr>
          <p:cNvPr id="484355"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85380"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85381"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5382"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5384" name="Text Box 8"/>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part number (drawings database) of the item to be tested.</a:t>
            </a:r>
            <a:endParaRPr lang="en-US" sz="900" dirty="0">
              <a:solidFill>
                <a:schemeClr val="tx1"/>
              </a:solidFill>
              <a:effectLst>
                <a:outerShdw blurRad="38100" dist="38100" dir="2700000" algn="tl">
                  <a:srgbClr val="000000"/>
                </a:outerShdw>
              </a:effectLst>
              <a:cs typeface="+mn-cs"/>
            </a:endParaRPr>
          </a:p>
        </p:txBody>
      </p:sp>
      <p:pic>
        <p:nvPicPr>
          <p:cNvPr id="485386" name="Picture 10" descr="Rht-Drawings"/>
          <p:cNvPicPr>
            <a:picLocks noChangeAspect="1" noChangeArrowheads="1"/>
          </p:cNvPicPr>
          <p:nvPr/>
        </p:nvPicPr>
        <p:blipFill>
          <a:blip r:embed="rId10" cstate="print"/>
          <a:srcRect/>
          <a:stretch>
            <a:fillRect/>
          </a:stretch>
        </p:blipFill>
        <p:spPr bwMode="auto">
          <a:xfrm>
            <a:off x="5378182" y="3823116"/>
            <a:ext cx="2650331" cy="3016904"/>
          </a:xfrm>
          <a:prstGeom prst="rect">
            <a:avLst/>
          </a:prstGeom>
          <a:noFill/>
          <a:ln w="9525">
            <a:noFill/>
            <a:miter lim="800000"/>
            <a:headEnd/>
            <a:tailEnd/>
          </a:ln>
        </p:spPr>
      </p:pic>
      <p:pic>
        <p:nvPicPr>
          <p:cNvPr id="12" name="slide 8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2440642"/>
            <a:ext cx="406208" cy="295835"/>
          </a:xfrm>
          <a:prstGeom prst="rect">
            <a:avLst/>
          </a:prstGeom>
          <a:noFill/>
          <a:ln w="9525">
            <a:noFill/>
            <a:miter lim="800000"/>
            <a:headEnd/>
            <a:tailEnd/>
          </a:ln>
        </p:spPr>
      </p:pic>
      <p:sp>
        <p:nvSpPr>
          <p:cNvPr id="13" name="Rectangle 6"/>
          <p:cNvSpPr>
            <a:spLocks noChangeAspect="1" noChangeArrowheads="1"/>
          </p:cNvSpPr>
          <p:nvPr/>
        </p:nvSpPr>
        <p:spPr bwMode="auto">
          <a:xfrm>
            <a:off x="974898" y="1828800"/>
            <a:ext cx="11456901"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a:t>
            </a:r>
            <a:r>
              <a:rPr lang="en-US" i="1" dirty="0">
                <a:solidFill>
                  <a:schemeClr val="tx1"/>
                </a:solidFill>
                <a:effectLst>
                  <a:outerShdw blurRad="38100" dist="38100" dir="2700000" algn="tl">
                    <a:srgbClr val="000000"/>
                  </a:outerShdw>
                </a:effectLst>
              </a:rPr>
              <a:t>Part (Drawing) Number Selection</a:t>
            </a:r>
            <a:endParaRPr lang="en-US" sz="2200" i="1" dirty="0">
              <a:solidFill>
                <a:schemeClr val="tx1"/>
              </a:solidFill>
              <a:effectLst>
                <a:outerShdw blurRad="38100" dist="38100" dir="2700000" algn="tl">
                  <a:srgbClr val="000000"/>
                </a:outerShdw>
              </a:effectLst>
              <a:cs typeface="+mn-cs"/>
            </a:endParaRPr>
          </a:p>
        </p:txBody>
      </p:sp>
      <p:pic>
        <p:nvPicPr>
          <p:cNvPr id="14" name="slide 88-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643212" y="1878964"/>
            <a:ext cx="406208" cy="304800"/>
          </a:xfrm>
          <a:prstGeom prst="rect">
            <a:avLst/>
          </a:prstGeom>
        </p:spPr>
      </p:pic>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childTnLst>
                                </p:cTn>
                              </p:par>
                            </p:childTnLst>
                          </p:cTn>
                        </p:par>
                        <p:par>
                          <p:cTn id="10" fill="hold">
                            <p:stCondLst>
                              <p:cond delay="2000"/>
                            </p:stCondLst>
                            <p:childTnLst>
                              <p:par>
                                <p:cTn id="11" presetID="1" presetClass="mediacall" presetSubtype="0" fill="hold" nodeType="afterEffect">
                                  <p:stCondLst>
                                    <p:cond delay="500"/>
                                  </p:stCondLst>
                                  <p:childTnLst>
                                    <p:cmd type="call" cmd="playFrom(0.0)">
                                      <p:cBhvr>
                                        <p:cTn id="12" dur="2042" fill="hold"/>
                                        <p:tgtEl>
                                          <p:spTgt spid="14"/>
                                        </p:tgtEl>
                                      </p:cBhvr>
                                    </p:cmd>
                                  </p:childTnLst>
                                </p:cTn>
                              </p:par>
                            </p:childTnLst>
                          </p:cTn>
                        </p:par>
                        <p:par>
                          <p:cTn id="13" fill="hold">
                            <p:stCondLst>
                              <p:cond delay="4542"/>
                            </p:stCondLst>
                            <p:childTnLst>
                              <p:par>
                                <p:cTn id="14" presetID="10" presetClass="entr" presetSubtype="0" fill="hold" grpId="0" nodeType="afterEffect">
                                  <p:stCondLst>
                                    <p:cond delay="500"/>
                                  </p:stCondLst>
                                  <p:childTnLst>
                                    <p:set>
                                      <p:cBhvr>
                                        <p:cTn id="15" dur="1" fill="hold">
                                          <p:stCondLst>
                                            <p:cond delay="0"/>
                                          </p:stCondLst>
                                        </p:cTn>
                                        <p:tgtEl>
                                          <p:spTgt spid="485384"/>
                                        </p:tgtEl>
                                        <p:attrNameLst>
                                          <p:attrName>style.visibility</p:attrName>
                                        </p:attrNameLst>
                                      </p:cBhvr>
                                      <p:to>
                                        <p:strVal val="visible"/>
                                      </p:to>
                                    </p:set>
                                    <p:animEffect transition="in" filter="fade">
                                      <p:cBhvr>
                                        <p:cTn id="16" dur="2000"/>
                                        <p:tgtEl>
                                          <p:spTgt spid="485384"/>
                                        </p:tgtEl>
                                      </p:cBhvr>
                                    </p:animEffect>
                                  </p:childTnLst>
                                </p:cTn>
                              </p:par>
                            </p:childTnLst>
                          </p:cTn>
                        </p:par>
                        <p:par>
                          <p:cTn id="17" fill="hold">
                            <p:stCondLst>
                              <p:cond delay="7042"/>
                            </p:stCondLst>
                            <p:childTnLst>
                              <p:par>
                                <p:cTn id="18" presetID="1" presetClass="mediacall" presetSubtype="0" fill="hold" nodeType="afterEffect">
                                  <p:stCondLst>
                                    <p:cond delay="500"/>
                                  </p:stCondLst>
                                  <p:childTnLst>
                                    <p:cmd type="call" cmd="playFrom(0.0)">
                                      <p:cBhvr>
                                        <p:cTn id="19" dur="5432" fill="hold"/>
                                        <p:tgtEl>
                                          <p:spTgt spid="12"/>
                                        </p:tgtEl>
                                      </p:cBhvr>
                                    </p:cmd>
                                  </p:childTnLst>
                                </p:cTn>
                              </p:par>
                              <p:par>
                                <p:cTn id="20" presetID="10" presetClass="entr" presetSubtype="0" fill="hold" nodeType="withEffect">
                                  <p:stCondLst>
                                    <p:cond delay="2000"/>
                                  </p:stCondLst>
                                  <p:childTnLst>
                                    <p:set>
                                      <p:cBhvr>
                                        <p:cTn id="21" dur="1" fill="hold">
                                          <p:stCondLst>
                                            <p:cond delay="0"/>
                                          </p:stCondLst>
                                        </p:cTn>
                                        <p:tgtEl>
                                          <p:spTgt spid="485386"/>
                                        </p:tgtEl>
                                        <p:attrNameLst>
                                          <p:attrName>style.visibility</p:attrName>
                                        </p:attrNameLst>
                                      </p:cBhvr>
                                      <p:to>
                                        <p:strVal val="visible"/>
                                      </p:to>
                                    </p:set>
                                    <p:animEffect transition="in" filter="fade">
                                      <p:cBhvr>
                                        <p:cTn id="22" dur="2000"/>
                                        <p:tgtEl>
                                          <p:spTgt spid="485386"/>
                                        </p:tgtEl>
                                      </p:cBhvr>
                                    </p:animEffect>
                                  </p:childTnLst>
                                </p:cTn>
                              </p:par>
                            </p:childTnLst>
                          </p:cTn>
                        </p:par>
                        <p:par>
                          <p:cTn id="23" fill="hold">
                            <p:stCondLst>
                              <p:cond delay="12974"/>
                            </p:stCondLst>
                            <p:childTnLst>
                              <p:par>
                                <p:cTn id="24" presetID="1" presetClass="mediacall" presetSubtype="0" fill="hold" nodeType="afterEffect">
                                  <p:stCondLst>
                                    <p:cond delay="5000"/>
                                  </p:stCondLst>
                                  <p:childTnLst>
                                    <p:cmd type="call" cmd="playFrom(0.0)">
                                      <p:cBhvr>
                                        <p:cTn id="25"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28" fill="hold" display="0">
                  <p:stCondLst>
                    <p:cond delay="indefinite"/>
                  </p:stCondLst>
                  <p:endCondLst>
                    <p:cond evt="onStopAudio" delay="0">
                      <p:tgtEl>
                        <p:sldTgt/>
                      </p:tgtEl>
                    </p:cond>
                  </p:endCondLst>
                </p:cTn>
                <p:tgtEl>
                  <p:spTgt spid="15"/>
                </p:tgtEl>
              </p:cMediaNode>
            </p:audio>
          </p:childTnLst>
        </p:cTn>
      </p:par>
    </p:tnLst>
    <p:bldLst>
      <p:bldP spid="485380" grpId="0"/>
      <p:bldP spid="485384" grpId="0"/>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AB42C3E1-AD20-4715-8CAC-9BB9B39B08A9}" type="slidenum">
              <a:rPr lang="en-US"/>
              <a:pPr>
                <a:defRPr/>
              </a:pPr>
              <a:t>89</a:t>
            </a:fld>
            <a:endParaRPr lang="en-US" dirty="0"/>
          </a:p>
        </p:txBody>
      </p:sp>
      <p:pic>
        <p:nvPicPr>
          <p:cNvPr id="486402" name="Picture 2" descr="Rht-1"/>
          <p:cNvPicPr>
            <a:picLocks noChangeAspect="1" noChangeArrowheads="1"/>
          </p:cNvPicPr>
          <p:nvPr/>
        </p:nvPicPr>
        <p:blipFill>
          <a:blip r:embed="rId9" cstate="print"/>
          <a:srcRect/>
          <a:stretch>
            <a:fillRect/>
          </a:stretch>
        </p:blipFill>
        <p:spPr bwMode="auto">
          <a:xfrm>
            <a:off x="4264025" y="3314700"/>
            <a:ext cx="4876800" cy="3520748"/>
          </a:xfrm>
          <a:prstGeom prst="rect">
            <a:avLst/>
          </a:prstGeom>
          <a:noFill/>
          <a:ln w="9525">
            <a:noFill/>
            <a:miter lim="800000"/>
            <a:headEnd/>
            <a:tailEnd/>
          </a:ln>
        </p:spPr>
      </p:pic>
      <p:sp>
        <p:nvSpPr>
          <p:cNvPr id="486403"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87428"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87429"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7430"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7432" name="Text Box 8"/>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user to enter the Part ID (free text) of the item to be inspected.</a:t>
            </a:r>
            <a:endParaRPr lang="en-US" sz="900" dirty="0">
              <a:solidFill>
                <a:schemeClr val="tx1"/>
              </a:solidFill>
              <a:effectLst>
                <a:outerShdw blurRad="38100" dist="38100" dir="2700000" algn="tl">
                  <a:srgbClr val="000000"/>
                </a:outerShdw>
              </a:effectLst>
              <a:cs typeface="+mn-cs"/>
            </a:endParaRPr>
          </a:p>
        </p:txBody>
      </p:sp>
      <p:pic>
        <p:nvPicPr>
          <p:cNvPr id="487434" name="Picture 10" descr="Rht-Part"/>
          <p:cNvPicPr>
            <a:picLocks noChangeAspect="1" noChangeArrowheads="1"/>
          </p:cNvPicPr>
          <p:nvPr/>
        </p:nvPicPr>
        <p:blipFill>
          <a:blip r:embed="rId10" cstate="print"/>
          <a:srcRect/>
          <a:stretch>
            <a:fillRect/>
          </a:stretch>
        </p:blipFill>
        <p:spPr bwMode="auto">
          <a:xfrm>
            <a:off x="5188873" y="4704510"/>
            <a:ext cx="3028950" cy="741129"/>
          </a:xfrm>
          <a:prstGeom prst="rect">
            <a:avLst/>
          </a:prstGeom>
          <a:noFill/>
          <a:ln w="9525">
            <a:noFill/>
            <a:miter lim="800000"/>
            <a:headEnd/>
            <a:tailEnd/>
          </a:ln>
        </p:spPr>
      </p:pic>
      <p:pic>
        <p:nvPicPr>
          <p:cNvPr id="11" name="slide 8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2440642"/>
            <a:ext cx="406208" cy="295835"/>
          </a:xfrm>
          <a:prstGeom prst="rect">
            <a:avLst/>
          </a:prstGeom>
          <a:noFill/>
          <a:ln w="9525">
            <a:noFill/>
            <a:miter lim="800000"/>
            <a:headEnd/>
            <a:tailEnd/>
          </a:ln>
        </p:spPr>
      </p:pic>
      <p:sp>
        <p:nvSpPr>
          <p:cNvPr id="14" name="Rectangle 6"/>
          <p:cNvSpPr>
            <a:spLocks noChangeAspect="1" noChangeArrowheads="1"/>
          </p:cNvSpPr>
          <p:nvPr/>
        </p:nvSpPr>
        <p:spPr bwMode="auto">
          <a:xfrm>
            <a:off x="974898" y="1828800"/>
            <a:ext cx="11456901"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a:t>
            </a:r>
            <a:r>
              <a:rPr lang="en-US" i="1" dirty="0">
                <a:solidFill>
                  <a:schemeClr val="tx1"/>
                </a:solidFill>
                <a:effectLst>
                  <a:outerShdw blurRad="38100" dist="38100" dir="2700000" algn="tl">
                    <a:srgbClr val="000000"/>
                  </a:outerShdw>
                </a:effectLst>
              </a:rPr>
              <a:t>Part  ID</a:t>
            </a:r>
            <a:endParaRPr lang="en-US" sz="2200" i="1" dirty="0">
              <a:solidFill>
                <a:schemeClr val="tx1"/>
              </a:solidFill>
              <a:effectLst>
                <a:outerShdw blurRad="38100" dist="38100" dir="2700000" algn="tl">
                  <a:srgbClr val="000000"/>
                </a:outerShdw>
              </a:effectLst>
              <a:cs typeface="+mn-cs"/>
            </a:endParaRPr>
          </a:p>
        </p:txBody>
      </p:sp>
      <p:pic>
        <p:nvPicPr>
          <p:cNvPr id="13" name="slide 89-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592435" y="1981200"/>
            <a:ext cx="406208" cy="304800"/>
          </a:xfrm>
          <a:prstGeom prst="rect">
            <a:avLst/>
          </a:prstGeom>
        </p:spPr>
      </p:pic>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742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par>
                          <p:cTn id="10" fill="hold">
                            <p:stCondLst>
                              <p:cond delay="2000"/>
                            </p:stCondLst>
                            <p:childTnLst>
                              <p:par>
                                <p:cTn id="11" presetID="1" presetClass="mediacall" presetSubtype="0" fill="hold" nodeType="afterEffect">
                                  <p:stCondLst>
                                    <p:cond delay="500"/>
                                  </p:stCondLst>
                                  <p:childTnLst>
                                    <p:cmd type="call" cmd="playFrom(0.0)">
                                      <p:cBhvr>
                                        <p:cTn id="12" dur="1345" fill="hold"/>
                                        <p:tgtEl>
                                          <p:spTgt spid="13"/>
                                        </p:tgtEl>
                                      </p:cBhvr>
                                    </p:cmd>
                                  </p:childTnLst>
                                </p:cTn>
                              </p:par>
                            </p:childTnLst>
                          </p:cTn>
                        </p:par>
                        <p:par>
                          <p:cTn id="13" fill="hold">
                            <p:stCondLst>
                              <p:cond delay="3845"/>
                            </p:stCondLst>
                            <p:childTnLst>
                              <p:par>
                                <p:cTn id="14" presetID="10" presetClass="entr" presetSubtype="0" fill="hold" grpId="0" nodeType="afterEffect">
                                  <p:stCondLst>
                                    <p:cond delay="500"/>
                                  </p:stCondLst>
                                  <p:childTnLst>
                                    <p:set>
                                      <p:cBhvr>
                                        <p:cTn id="15" dur="1" fill="hold">
                                          <p:stCondLst>
                                            <p:cond delay="0"/>
                                          </p:stCondLst>
                                        </p:cTn>
                                        <p:tgtEl>
                                          <p:spTgt spid="487432"/>
                                        </p:tgtEl>
                                        <p:attrNameLst>
                                          <p:attrName>style.visibility</p:attrName>
                                        </p:attrNameLst>
                                      </p:cBhvr>
                                      <p:to>
                                        <p:strVal val="visible"/>
                                      </p:to>
                                    </p:set>
                                    <p:animEffect transition="in" filter="fade">
                                      <p:cBhvr>
                                        <p:cTn id="16" dur="2000"/>
                                        <p:tgtEl>
                                          <p:spTgt spid="487432"/>
                                        </p:tgtEl>
                                      </p:cBhvr>
                                    </p:animEffect>
                                  </p:childTnLst>
                                </p:cTn>
                              </p:par>
                            </p:childTnLst>
                          </p:cTn>
                        </p:par>
                        <p:par>
                          <p:cTn id="17" fill="hold">
                            <p:stCondLst>
                              <p:cond delay="6345"/>
                            </p:stCondLst>
                            <p:childTnLst>
                              <p:par>
                                <p:cTn id="18" presetID="1" presetClass="mediacall" presetSubtype="0" fill="hold" nodeType="afterEffect">
                                  <p:stCondLst>
                                    <p:cond delay="500"/>
                                  </p:stCondLst>
                                  <p:childTnLst>
                                    <p:cmd type="call" cmd="playFrom(0.0)">
                                      <p:cBhvr>
                                        <p:cTn id="19" dur="7337" fill="hold"/>
                                        <p:tgtEl>
                                          <p:spTgt spid="11"/>
                                        </p:tgtEl>
                                      </p:cBhvr>
                                    </p:cmd>
                                  </p:childTnLst>
                                </p:cTn>
                              </p:par>
                              <p:par>
                                <p:cTn id="20" presetID="10" presetClass="entr" presetSubtype="0" fill="hold" nodeType="withEffect">
                                  <p:stCondLst>
                                    <p:cond delay="2000"/>
                                  </p:stCondLst>
                                  <p:childTnLst>
                                    <p:set>
                                      <p:cBhvr>
                                        <p:cTn id="21" dur="1" fill="hold">
                                          <p:stCondLst>
                                            <p:cond delay="0"/>
                                          </p:stCondLst>
                                        </p:cTn>
                                        <p:tgtEl>
                                          <p:spTgt spid="487434"/>
                                        </p:tgtEl>
                                        <p:attrNameLst>
                                          <p:attrName>style.visibility</p:attrName>
                                        </p:attrNameLst>
                                      </p:cBhvr>
                                      <p:to>
                                        <p:strVal val="visible"/>
                                      </p:to>
                                    </p:set>
                                    <p:animEffect transition="in" filter="fade">
                                      <p:cBhvr>
                                        <p:cTn id="22" dur="2000"/>
                                        <p:tgtEl>
                                          <p:spTgt spid="487434"/>
                                        </p:tgtEl>
                                      </p:cBhvr>
                                    </p:animEffect>
                                  </p:childTnLst>
                                </p:cTn>
                              </p:par>
                            </p:childTnLst>
                          </p:cTn>
                        </p:par>
                        <p:par>
                          <p:cTn id="23" fill="hold">
                            <p:stCondLst>
                              <p:cond delay="14182"/>
                            </p:stCondLst>
                            <p:childTnLst>
                              <p:par>
                                <p:cTn id="24" presetID="1" presetClass="mediacall" presetSubtype="0" fill="hold" nodeType="afterEffect">
                                  <p:stCondLst>
                                    <p:cond delay="5000"/>
                                  </p:stCondLst>
                                  <p:childTnLst>
                                    <p:cmd type="call" cmd="playFrom(0.0)">
                                      <p:cBhvr>
                                        <p:cTn id="25"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8" fill="hold" display="0">
                  <p:stCondLst>
                    <p:cond delay="indefinite"/>
                  </p:stCondLst>
                  <p:endCondLst>
                    <p:cond evt="onStopAudio" delay="0">
                      <p:tgtEl>
                        <p:sldTgt/>
                      </p:tgtEl>
                    </p:cond>
                  </p:endCondLst>
                </p:cTn>
                <p:tgtEl>
                  <p:spTgt spid="15"/>
                </p:tgtEl>
              </p:cMediaNode>
            </p:audio>
          </p:childTnLst>
        </p:cTn>
      </p:par>
    </p:tnLst>
    <p:bldLst>
      <p:bldP spid="487428" grpId="0"/>
      <p:bldP spid="48743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92DE9172-5FD1-4F2F-82D2-68C02B701A38}" type="slidenum">
              <a:rPr lang="en-US"/>
              <a:pPr>
                <a:defRPr/>
              </a:pPr>
              <a:t>9</a:t>
            </a:fld>
            <a:endParaRPr lang="en-US" dirty="0"/>
          </a:p>
        </p:txBody>
      </p:sp>
      <p:sp>
        <p:nvSpPr>
          <p:cNvPr id="29698"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23245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smtClean="0">
                <a:solidFill>
                  <a:schemeClr val="tx1"/>
                </a:solidFill>
                <a:effectLst>
                  <a:outerShdw blurRad="38100" dist="38100" dir="2700000" algn="tl">
                    <a:srgbClr val="000000"/>
                  </a:outerShdw>
                </a:effectLst>
              </a:rPr>
              <a:t>Ultrasonic Principles</a:t>
            </a:r>
            <a:endParaRPr lang="en-US" sz="2200" b="1" dirty="0">
              <a:solidFill>
                <a:schemeClr val="tx1"/>
              </a:solidFill>
              <a:effectLst>
                <a:outerShdw blurRad="38100" dist="38100" dir="2700000" algn="tl">
                  <a:srgbClr val="000000"/>
                </a:outerShdw>
              </a:effectLst>
            </a:endParaRPr>
          </a:p>
        </p:txBody>
      </p:sp>
      <p:sp>
        <p:nvSpPr>
          <p:cNvPr id="232453" name="Rectangle 5"/>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sz="2200" i="1" dirty="0" smtClean="0">
                <a:solidFill>
                  <a:schemeClr val="tx1"/>
                </a:solidFill>
                <a:effectLst>
                  <a:outerShdw blurRad="38100" dist="38100" dir="2700000" algn="tl">
                    <a:srgbClr val="000000"/>
                  </a:outerShdw>
                </a:effectLst>
              </a:rPr>
              <a:t>General</a:t>
            </a:r>
            <a:endParaRPr lang="en-US" sz="2200" i="1" dirty="0">
              <a:solidFill>
                <a:schemeClr val="tx1"/>
              </a:solidFill>
              <a:effectLst>
                <a:outerShdw blurRad="38100" dist="38100" dir="2700000" algn="tl">
                  <a:srgbClr val="000000"/>
                </a:outerShdw>
              </a:effectLst>
            </a:endParaRPr>
          </a:p>
        </p:txBody>
      </p:sp>
      <p:sp>
        <p:nvSpPr>
          <p:cNvPr id="232454" name="Text Box 6"/>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a:spcBef>
                <a:spcPts val="669"/>
              </a:spcBef>
              <a:spcAft>
                <a:spcPts val="669"/>
              </a:spcAft>
              <a:defRPr/>
            </a:pPr>
            <a:r>
              <a:rPr lang="en-US" dirty="0" smtClean="0">
                <a:solidFill>
                  <a:schemeClr val="tx1"/>
                </a:solidFill>
                <a:effectLst>
                  <a:outerShdw blurRad="38100" dist="38100" dir="2700000" algn="tl">
                    <a:srgbClr val="000000"/>
                  </a:outerShdw>
                </a:effectLst>
              </a:rPr>
              <a:t>Ultrasonics is the name given to the study and application of sound waves having frequencies higher than those the human ear can detect.</a:t>
            </a:r>
            <a:endParaRPr lang="en-US" sz="900" dirty="0">
              <a:solidFill>
                <a:schemeClr val="tx1"/>
              </a:solidFill>
              <a:effectLst>
                <a:outerShdw blurRad="38100" dist="38100" dir="2700000" algn="tl">
                  <a:srgbClr val="000000"/>
                </a:outerShdw>
              </a:effectLst>
            </a:endParaRPr>
          </a:p>
        </p:txBody>
      </p:sp>
      <p:sp>
        <p:nvSpPr>
          <p:cNvPr id="232455" name="Text Box 7"/>
          <p:cNvSpPr txBox="1">
            <a:spLocks noChangeArrowheads="1"/>
          </p:cNvSpPr>
          <p:nvPr/>
        </p:nvSpPr>
        <p:spPr bwMode="auto">
          <a:xfrm>
            <a:off x="1340485" y="3108960"/>
            <a:ext cx="10723880" cy="1554480"/>
          </a:xfrm>
          <a:prstGeom prst="rect">
            <a:avLst/>
          </a:prstGeom>
          <a:noFill/>
          <a:ln w="9525" algn="ctr">
            <a:noFill/>
            <a:miter lim="800000"/>
            <a:headEnd/>
            <a:tailEnd/>
          </a:ln>
          <a:effectLst/>
        </p:spPr>
        <p:txBody>
          <a:bodyPr lIns="101841" tIns="50920" rIns="101841" bIns="50920"/>
          <a:lstStyle/>
          <a:p>
            <a:pPr algn="just">
              <a:spcBef>
                <a:spcPts val="669"/>
              </a:spcBef>
              <a:spcAft>
                <a:spcPts val="669"/>
              </a:spcAft>
              <a:defRPr/>
            </a:pPr>
            <a:r>
              <a:rPr lang="en-US" dirty="0" smtClean="0">
                <a:solidFill>
                  <a:schemeClr val="tx1"/>
                </a:solidFill>
                <a:effectLst>
                  <a:outerShdw blurRad="38100" dist="38100" dir="2700000" algn="tl">
                    <a:srgbClr val="000000"/>
                  </a:outerShdw>
                </a:effectLst>
              </a:rPr>
              <a:t>Ultrasonic nondestructive testing is the use of ultrasonics to examine or test material without destroying the material.  An ultrasonic test may be used to examine the internal structure of a part for possible discontinuities, such as voids or cracks, or to measure the thickness of a material, e.g. the depth (thickness) of the case. </a:t>
            </a:r>
            <a:endParaRPr lang="en-US" sz="900" dirty="0" smtClean="0">
              <a:solidFill>
                <a:schemeClr val="tx1"/>
              </a:solidFill>
              <a:effectLst>
                <a:outerShdw blurRad="38100" dist="38100" dir="2700000" algn="tl">
                  <a:srgbClr val="000000"/>
                </a:outerShdw>
              </a:effectLst>
            </a:endParaRPr>
          </a:p>
        </p:txBody>
      </p:sp>
      <p:sp>
        <p:nvSpPr>
          <p:cNvPr id="232456" name="Text Box 8"/>
          <p:cNvSpPr txBox="1">
            <a:spLocks noChangeArrowheads="1"/>
          </p:cNvSpPr>
          <p:nvPr/>
        </p:nvSpPr>
        <p:spPr bwMode="auto">
          <a:xfrm>
            <a:off x="1340485" y="4663440"/>
            <a:ext cx="10722187" cy="656832"/>
          </a:xfrm>
          <a:prstGeom prst="rect">
            <a:avLst/>
          </a:prstGeom>
          <a:noFill/>
          <a:ln w="9525" algn="ctr">
            <a:noFill/>
            <a:miter lim="800000"/>
            <a:headEnd/>
            <a:tailEnd/>
          </a:ln>
          <a:effectLst/>
        </p:spPr>
        <p:txBody>
          <a:bodyPr lIns="101841" tIns="50920" rIns="101841" bIns="50920">
            <a:spAutoFit/>
          </a:bodyPr>
          <a:lstStyle/>
          <a:p>
            <a:pPr algn="just">
              <a:defRPr/>
            </a:pPr>
            <a:r>
              <a:rPr lang="en-US" dirty="0" smtClean="0">
                <a:solidFill>
                  <a:schemeClr val="tx1"/>
                </a:solidFill>
                <a:effectLst>
                  <a:outerShdw blurRad="38100" dist="38100" dir="2700000" algn="tl">
                    <a:srgbClr val="000000"/>
                  </a:outerShdw>
                </a:effectLst>
              </a:rPr>
              <a:t>Test frequencies commonly range from 500kHz (500,000 cycles per second) to 25MHz (25,000,000 cycles per second). </a:t>
            </a:r>
            <a:r>
              <a:rPr lang="en-US" dirty="0" smtClean="0">
                <a:solidFill>
                  <a:schemeClr val="tx1"/>
                </a:solidFill>
                <a:effectLst>
                  <a:outerShdw blurRad="38100" dist="38100" dir="2700000" algn="tl">
                    <a:srgbClr val="000000"/>
                  </a:outerShdw>
                </a:effectLst>
                <a:cs typeface="+mn-cs"/>
              </a:rPr>
              <a:t>  </a:t>
            </a:r>
            <a:endParaRPr lang="en-US" dirty="0">
              <a:solidFill>
                <a:schemeClr val="tx1"/>
              </a:solidFill>
              <a:effectLst>
                <a:outerShdw blurRad="38100" dist="38100" dir="2700000" algn="tl">
                  <a:srgbClr val="000000"/>
                </a:outerShdw>
              </a:effectLst>
              <a:cs typeface="+mn-cs"/>
            </a:endParaRPr>
          </a:p>
        </p:txBody>
      </p:sp>
      <p:pic>
        <p:nvPicPr>
          <p:cNvPr id="18" name="principl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643212" y="1828801"/>
            <a:ext cx="406208" cy="295835"/>
          </a:xfrm>
          <a:prstGeom prst="rect">
            <a:avLst/>
          </a:prstGeom>
          <a:noFill/>
          <a:ln w="9525">
            <a:noFill/>
            <a:miter lim="800000"/>
            <a:headEnd/>
            <a:tailEnd/>
          </a:ln>
        </p:spPr>
      </p:pic>
      <p:pic>
        <p:nvPicPr>
          <p:cNvPr id="19" name="9_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12643212" y="2514602"/>
            <a:ext cx="406208" cy="295835"/>
          </a:xfrm>
          <a:prstGeom prst="rect">
            <a:avLst/>
          </a:prstGeom>
          <a:noFill/>
          <a:ln w="9525">
            <a:noFill/>
            <a:miter lim="800000"/>
            <a:headEnd/>
            <a:tailEnd/>
          </a:ln>
        </p:spPr>
      </p:pic>
      <p:pic>
        <p:nvPicPr>
          <p:cNvPr id="20" name="9_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12643212" y="3180230"/>
            <a:ext cx="406208" cy="295835"/>
          </a:xfrm>
          <a:prstGeom prst="rect">
            <a:avLst/>
          </a:prstGeom>
          <a:noFill/>
          <a:ln w="9525">
            <a:noFill/>
            <a:miter lim="800000"/>
            <a:headEnd/>
            <a:tailEnd/>
          </a:ln>
        </p:spPr>
      </p:pic>
      <p:pic>
        <p:nvPicPr>
          <p:cNvPr id="21" name="9_3.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cstate="print"/>
          <a:srcRect/>
          <a:stretch>
            <a:fillRect/>
          </a:stretch>
        </p:blipFill>
        <p:spPr bwMode="auto">
          <a:xfrm>
            <a:off x="12643212" y="4770345"/>
            <a:ext cx="406208" cy="295835"/>
          </a:xfrm>
          <a:prstGeom prst="rect">
            <a:avLst/>
          </a:prstGeom>
          <a:noFill/>
          <a:ln w="9525">
            <a:noFill/>
            <a:miter lim="800000"/>
            <a:headEnd/>
            <a:tailEnd/>
          </a:ln>
        </p:spPr>
      </p:pic>
      <p:pic>
        <p:nvPicPr>
          <p:cNvPr id="14"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245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32453"/>
                                        </p:tgtEl>
                                        <p:attrNameLst>
                                          <p:attrName>style.visibility</p:attrName>
                                        </p:attrNameLst>
                                      </p:cBhvr>
                                      <p:to>
                                        <p:strVal val="visible"/>
                                      </p:to>
                                    </p:set>
                                    <p:animEffect transition="in" filter="fade">
                                      <p:cBhvr>
                                        <p:cTn id="10" dur="2000"/>
                                        <p:tgtEl>
                                          <p:spTgt spid="232453"/>
                                        </p:tgtEl>
                                      </p:cBhvr>
                                    </p:animEffect>
                                  </p:childTnLst>
                                </p:cTn>
                              </p:par>
                            </p:childTnLst>
                          </p:cTn>
                        </p:par>
                        <p:par>
                          <p:cTn id="11" fill="hold">
                            <p:stCondLst>
                              <p:cond delay="2500"/>
                            </p:stCondLst>
                            <p:childTnLst>
                              <p:par>
                                <p:cTn id="12" presetID="1" presetClass="mediacall" presetSubtype="0" fill="hold" nodeType="afterEffect">
                                  <p:stCondLst>
                                    <p:cond delay="500"/>
                                  </p:stCondLst>
                                  <p:childTnLst>
                                    <p:cmd type="call" cmd="playFrom(0.0)">
                                      <p:cBhvr>
                                        <p:cTn id="13" dur="1578" fill="hold"/>
                                        <p:tgtEl>
                                          <p:spTgt spid="18"/>
                                        </p:tgtEl>
                                      </p:cBhvr>
                                    </p:cmd>
                                  </p:childTnLst>
                                </p:cTn>
                              </p:par>
                            </p:childTnLst>
                          </p:cTn>
                        </p:par>
                        <p:par>
                          <p:cTn id="14" fill="hold">
                            <p:stCondLst>
                              <p:cond delay="4578"/>
                            </p:stCondLst>
                            <p:childTnLst>
                              <p:par>
                                <p:cTn id="15" presetID="10" presetClass="entr" presetSubtype="0" fill="hold" grpId="0" nodeType="afterEffect">
                                  <p:stCondLst>
                                    <p:cond delay="500"/>
                                  </p:stCondLst>
                                  <p:childTnLst>
                                    <p:set>
                                      <p:cBhvr>
                                        <p:cTn id="16" dur="1" fill="hold">
                                          <p:stCondLst>
                                            <p:cond delay="0"/>
                                          </p:stCondLst>
                                        </p:cTn>
                                        <p:tgtEl>
                                          <p:spTgt spid="232454"/>
                                        </p:tgtEl>
                                        <p:attrNameLst>
                                          <p:attrName>style.visibility</p:attrName>
                                        </p:attrNameLst>
                                      </p:cBhvr>
                                      <p:to>
                                        <p:strVal val="visible"/>
                                      </p:to>
                                    </p:set>
                                    <p:animEffect transition="in" filter="fade">
                                      <p:cBhvr>
                                        <p:cTn id="17" dur="2000"/>
                                        <p:tgtEl>
                                          <p:spTgt spid="232454"/>
                                        </p:tgtEl>
                                      </p:cBhvr>
                                    </p:animEffect>
                                  </p:childTnLst>
                                </p:cTn>
                              </p:par>
                            </p:childTnLst>
                          </p:cTn>
                        </p:par>
                        <p:par>
                          <p:cTn id="18" fill="hold">
                            <p:stCondLst>
                              <p:cond delay="7078"/>
                            </p:stCondLst>
                            <p:childTnLst>
                              <p:par>
                                <p:cTn id="19" presetID="1" presetClass="mediacall" presetSubtype="0" fill="hold" nodeType="afterEffect">
                                  <p:stCondLst>
                                    <p:cond delay="500"/>
                                  </p:stCondLst>
                                  <p:childTnLst>
                                    <p:cmd type="call" cmd="playFrom(0.0)">
                                      <p:cBhvr>
                                        <p:cTn id="20" dur="7429" fill="hold"/>
                                        <p:tgtEl>
                                          <p:spTgt spid="19"/>
                                        </p:tgtEl>
                                      </p:cBhvr>
                                    </p:cmd>
                                  </p:childTnLst>
                                </p:cTn>
                              </p:par>
                            </p:childTnLst>
                          </p:cTn>
                        </p:par>
                        <p:par>
                          <p:cTn id="21" fill="hold">
                            <p:stCondLst>
                              <p:cond delay="15007"/>
                            </p:stCondLst>
                            <p:childTnLst>
                              <p:par>
                                <p:cTn id="22" presetID="10" presetClass="entr" presetSubtype="0" fill="hold" nodeType="afterEffect">
                                  <p:stCondLst>
                                    <p:cond delay="500"/>
                                  </p:stCondLst>
                                  <p:childTnLst>
                                    <p:set>
                                      <p:cBhvr>
                                        <p:cTn id="23" dur="1" fill="hold">
                                          <p:stCondLst>
                                            <p:cond delay="0"/>
                                          </p:stCondLst>
                                        </p:cTn>
                                        <p:tgtEl>
                                          <p:spTgt spid="232455">
                                            <p:txEl>
                                              <p:pRg st="0" end="0"/>
                                            </p:txEl>
                                          </p:spTgt>
                                        </p:tgtEl>
                                        <p:attrNameLst>
                                          <p:attrName>style.visibility</p:attrName>
                                        </p:attrNameLst>
                                      </p:cBhvr>
                                      <p:to>
                                        <p:strVal val="visible"/>
                                      </p:to>
                                    </p:set>
                                    <p:animEffect transition="in" filter="fade">
                                      <p:cBhvr>
                                        <p:cTn id="24" dur="2000"/>
                                        <p:tgtEl>
                                          <p:spTgt spid="232455">
                                            <p:txEl>
                                              <p:pRg st="0" end="0"/>
                                            </p:txEl>
                                          </p:spTgt>
                                        </p:tgtEl>
                                      </p:cBhvr>
                                    </p:animEffect>
                                  </p:childTnLst>
                                </p:cTn>
                              </p:par>
                            </p:childTnLst>
                          </p:cTn>
                        </p:par>
                        <p:par>
                          <p:cTn id="25" fill="hold">
                            <p:stCondLst>
                              <p:cond delay="17507"/>
                            </p:stCondLst>
                            <p:childTnLst>
                              <p:par>
                                <p:cTn id="26" presetID="1" presetClass="mediacall" presetSubtype="0" fill="hold" nodeType="afterEffect">
                                  <p:stCondLst>
                                    <p:cond delay="500"/>
                                  </p:stCondLst>
                                  <p:childTnLst>
                                    <p:cmd type="call" cmd="playFrom(0.0)">
                                      <p:cBhvr>
                                        <p:cTn id="27" dur="20432" fill="hold"/>
                                        <p:tgtEl>
                                          <p:spTgt spid="20"/>
                                        </p:tgtEl>
                                      </p:cBhvr>
                                    </p:cmd>
                                  </p:childTnLst>
                                </p:cTn>
                              </p:par>
                            </p:childTnLst>
                          </p:cTn>
                        </p:par>
                        <p:par>
                          <p:cTn id="28" fill="hold">
                            <p:stCondLst>
                              <p:cond delay="38439"/>
                            </p:stCondLst>
                            <p:childTnLst>
                              <p:par>
                                <p:cTn id="29" presetID="10" presetClass="entr" presetSubtype="0" fill="hold" grpId="0" nodeType="afterEffect">
                                  <p:stCondLst>
                                    <p:cond delay="500"/>
                                  </p:stCondLst>
                                  <p:childTnLst>
                                    <p:set>
                                      <p:cBhvr>
                                        <p:cTn id="30" dur="1" fill="hold">
                                          <p:stCondLst>
                                            <p:cond delay="0"/>
                                          </p:stCondLst>
                                        </p:cTn>
                                        <p:tgtEl>
                                          <p:spTgt spid="232456"/>
                                        </p:tgtEl>
                                        <p:attrNameLst>
                                          <p:attrName>style.visibility</p:attrName>
                                        </p:attrNameLst>
                                      </p:cBhvr>
                                      <p:to>
                                        <p:strVal val="visible"/>
                                      </p:to>
                                    </p:set>
                                    <p:animEffect transition="in" filter="fade">
                                      <p:cBhvr>
                                        <p:cTn id="31" dur="2000"/>
                                        <p:tgtEl>
                                          <p:spTgt spid="232456"/>
                                        </p:tgtEl>
                                      </p:cBhvr>
                                    </p:animEffect>
                                  </p:childTnLst>
                                </p:cTn>
                              </p:par>
                            </p:childTnLst>
                          </p:cTn>
                        </p:par>
                        <p:par>
                          <p:cTn id="32" fill="hold">
                            <p:stCondLst>
                              <p:cond delay="40939"/>
                            </p:stCondLst>
                            <p:childTnLst>
                              <p:par>
                                <p:cTn id="33" presetID="1" presetClass="mediacall" presetSubtype="0" fill="hold" nodeType="afterEffect">
                                  <p:stCondLst>
                                    <p:cond delay="500"/>
                                  </p:stCondLst>
                                  <p:childTnLst>
                                    <p:cmd type="call" cmd="playFrom(0.0)">
                                      <p:cBhvr>
                                        <p:cTn id="34" dur="10541" fill="hold"/>
                                        <p:tgtEl>
                                          <p:spTgt spid="21"/>
                                        </p:tgtEl>
                                      </p:cBhvr>
                                    </p:cmd>
                                  </p:childTnLst>
                                </p:cTn>
                              </p:par>
                            </p:childTnLst>
                          </p:cTn>
                        </p:par>
                        <p:par>
                          <p:cTn id="35" fill="hold">
                            <p:stCondLst>
                              <p:cond delay="51980"/>
                            </p:stCondLst>
                            <p:childTnLst>
                              <p:par>
                                <p:cTn id="36" presetID="1" presetClass="mediacall" presetSubtype="0" fill="hold" nodeType="afterEffect">
                                  <p:stCondLst>
                                    <p:cond delay="5000"/>
                                  </p:stCondLst>
                                  <p:childTnLst>
                                    <p:cmd type="call" cmd="playFrom(0.0)">
                                      <p:cBhvr>
                                        <p:cTn id="37"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audio>
              <p:cMediaNode vol="80000" mute="1" showWhenStopped="0">
                <p:cTn id="42" fill="hold" display="0">
                  <p:stCondLst>
                    <p:cond delay="indefinite"/>
                  </p:stCondLst>
                  <p:endCondLst>
                    <p:cond evt="onStopAudio" delay="0">
                      <p:tgtEl>
                        <p:sldTgt/>
                      </p:tgtEl>
                    </p:cond>
                  </p:endCondLst>
                </p:cTn>
                <p:tgtEl>
                  <p:spTgt spid="14"/>
                </p:tgtEl>
              </p:cMediaNode>
            </p:audio>
          </p:childTnLst>
        </p:cTn>
      </p:par>
    </p:tnLst>
    <p:bldLst>
      <p:bldP spid="232452" grpId="0"/>
      <p:bldP spid="232453" grpId="0"/>
      <p:bldP spid="232454" grpId="0"/>
      <p:bldP spid="23245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45" name="Picture 9" descr="Rht-1"/>
          <p:cNvPicPr>
            <a:picLocks noChangeAspect="1" noChangeArrowheads="1"/>
          </p:cNvPicPr>
          <p:nvPr/>
        </p:nvPicPr>
        <p:blipFill>
          <a:blip r:embed="rId9" cstate="print"/>
          <a:srcRect/>
          <a:stretch>
            <a:fillRect/>
          </a:stretch>
        </p:blipFill>
        <p:spPr bwMode="auto">
          <a:xfrm>
            <a:off x="4265167" y="3314700"/>
            <a:ext cx="4876800" cy="3520748"/>
          </a:xfrm>
          <a:prstGeom prst="rect">
            <a:avLst/>
          </a:prstGeom>
          <a:noFill/>
          <a:ln w="9525">
            <a:noFill/>
            <a:miter lim="800000"/>
            <a:headEnd/>
            <a:tailEnd/>
          </a:ln>
        </p:spPr>
      </p:pic>
      <p:sp>
        <p:nvSpPr>
          <p:cNvPr id="10" name="Rectangle 6"/>
          <p:cNvSpPr>
            <a:spLocks noGrp="1" noChangeArrowheads="1"/>
          </p:cNvSpPr>
          <p:nvPr>
            <p:ph type="sldNum" sz="quarter" idx="10"/>
          </p:nvPr>
        </p:nvSpPr>
        <p:spPr/>
        <p:txBody>
          <a:bodyPr/>
          <a:lstStyle/>
          <a:p>
            <a:pPr>
              <a:defRPr/>
            </a:pPr>
            <a:fld id="{E29D9350-6BBF-4545-B234-BF7AD074B732}" type="slidenum">
              <a:rPr lang="en-US"/>
              <a:pPr>
                <a:defRPr/>
              </a:pPr>
              <a:t>90</a:t>
            </a:fld>
            <a:endParaRPr lang="en-US" dirty="0"/>
          </a:p>
        </p:txBody>
      </p:sp>
      <p:sp>
        <p:nvSpPr>
          <p:cNvPr id="52633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26340"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Control Buttons</a:t>
            </a:r>
            <a:endParaRPr lang="en-US" sz="2200" i="1" dirty="0">
              <a:solidFill>
                <a:schemeClr val="tx1"/>
              </a:solidFill>
              <a:effectLst>
                <a:outerShdw blurRad="38100" dist="38100" dir="2700000" algn="tl">
                  <a:srgbClr val="000000"/>
                </a:outerShdw>
              </a:effectLst>
              <a:cs typeface="+mn-cs"/>
            </a:endParaRPr>
          </a:p>
        </p:txBody>
      </p:sp>
      <p:sp>
        <p:nvSpPr>
          <p:cNvPr id="526341" name="Text Box 5"/>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main window appears and shows the control buttons above the channel indicator, evaluation indicator and the case depth readout. </a:t>
            </a:r>
          </a:p>
        </p:txBody>
      </p:sp>
      <p:sp>
        <p:nvSpPr>
          <p:cNvPr id="526342"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26343"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526344" name="Picture 8" descr="4CH-Main Buttons"/>
          <p:cNvPicPr>
            <a:picLocks noChangeAspect="1" noChangeArrowheads="1"/>
          </p:cNvPicPr>
          <p:nvPr/>
        </p:nvPicPr>
        <p:blipFill>
          <a:blip r:embed="rId10" cstate="print"/>
          <a:srcRect/>
          <a:stretch>
            <a:fillRect/>
          </a:stretch>
        </p:blipFill>
        <p:spPr bwMode="auto">
          <a:xfrm>
            <a:off x="4265167" y="3314700"/>
            <a:ext cx="4876800" cy="764996"/>
          </a:xfrm>
          <a:prstGeom prst="rect">
            <a:avLst/>
          </a:prstGeom>
          <a:noFill/>
          <a:ln w="19050">
            <a:noFill/>
          </a:ln>
          <a:effectLst>
            <a:outerShdw blurRad="50800" dist="38100" dir="2700000" algn="tl" rotWithShape="0">
              <a:prstClr val="black">
                <a:alpha val="40000"/>
              </a:prstClr>
            </a:outerShdw>
          </a:effectLst>
        </p:spPr>
      </p:pic>
      <p:pic>
        <p:nvPicPr>
          <p:cNvPr id="11" name="slide 9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643212" y="2551582"/>
            <a:ext cx="406208" cy="295835"/>
          </a:xfrm>
          <a:prstGeom prst="rect">
            <a:avLst/>
          </a:prstGeom>
          <a:noFill/>
          <a:ln w="9525">
            <a:noFill/>
            <a:miter lim="800000"/>
            <a:headEnd/>
            <a:tailEnd/>
          </a:ln>
        </p:spPr>
      </p:pic>
      <p:pic>
        <p:nvPicPr>
          <p:cNvPr id="13" name="slide 90-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643212" y="1981200"/>
            <a:ext cx="406208" cy="304800"/>
          </a:xfrm>
          <a:prstGeom prst="rect">
            <a:avLst/>
          </a:prstGeom>
        </p:spPr>
      </p:pic>
      <p:sp>
        <p:nvSpPr>
          <p:cNvPr id="14" name="Rectangle 13"/>
          <p:cNvSpPr/>
          <p:nvPr/>
        </p:nvSpPr>
        <p:spPr bwMode="auto">
          <a:xfrm>
            <a:off x="4265167" y="3426186"/>
            <a:ext cx="4876800" cy="67432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2633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26340"/>
                                        </p:tgtEl>
                                        <p:attrNameLst>
                                          <p:attrName>style.visibility</p:attrName>
                                        </p:attrNameLst>
                                      </p:cBhvr>
                                      <p:to>
                                        <p:strVal val="visible"/>
                                      </p:to>
                                    </p:set>
                                    <p:animEffect transition="in" filter="fade">
                                      <p:cBhvr>
                                        <p:cTn id="10" dur="2000"/>
                                        <p:tgtEl>
                                          <p:spTgt spid="526340"/>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159" fill="hold"/>
                                        <p:tgtEl>
                                          <p:spTgt spid="13"/>
                                        </p:tgtEl>
                                      </p:cBhvr>
                                    </p:cmd>
                                  </p:childTnLst>
                                </p:cTn>
                              </p:par>
                            </p:childTnLst>
                          </p:cTn>
                        </p:par>
                        <p:par>
                          <p:cTn id="14" fill="hold">
                            <p:stCondLst>
                              <p:cond delay="3659"/>
                            </p:stCondLst>
                            <p:childTnLst>
                              <p:par>
                                <p:cTn id="15" presetID="10" presetClass="entr" presetSubtype="0" fill="hold" grpId="0" nodeType="afterEffect">
                                  <p:stCondLst>
                                    <p:cond delay="500"/>
                                  </p:stCondLst>
                                  <p:childTnLst>
                                    <p:set>
                                      <p:cBhvr>
                                        <p:cTn id="16" dur="1" fill="hold">
                                          <p:stCondLst>
                                            <p:cond delay="0"/>
                                          </p:stCondLst>
                                        </p:cTn>
                                        <p:tgtEl>
                                          <p:spTgt spid="526341"/>
                                        </p:tgtEl>
                                        <p:attrNameLst>
                                          <p:attrName>style.visibility</p:attrName>
                                        </p:attrNameLst>
                                      </p:cBhvr>
                                      <p:to>
                                        <p:strVal val="visible"/>
                                      </p:to>
                                    </p:set>
                                    <p:animEffect transition="in" filter="fade">
                                      <p:cBhvr>
                                        <p:cTn id="17" dur="2000"/>
                                        <p:tgtEl>
                                          <p:spTgt spid="526341"/>
                                        </p:tgtEl>
                                      </p:cBhvr>
                                    </p:animEffect>
                                  </p:childTnLst>
                                </p:cTn>
                              </p:par>
                              <p:par>
                                <p:cTn id="18" presetID="10" presetClass="entr" presetSubtype="0" fill="hold" nodeType="withEffect">
                                  <p:stCondLst>
                                    <p:cond delay="500"/>
                                  </p:stCondLst>
                                  <p:childTnLst>
                                    <p:set>
                                      <p:cBhvr>
                                        <p:cTn id="19" dur="1" fill="hold">
                                          <p:stCondLst>
                                            <p:cond delay="0"/>
                                          </p:stCondLst>
                                        </p:cTn>
                                        <p:tgtEl>
                                          <p:spTgt spid="526345"/>
                                        </p:tgtEl>
                                        <p:attrNameLst>
                                          <p:attrName>style.visibility</p:attrName>
                                        </p:attrNameLst>
                                      </p:cBhvr>
                                      <p:to>
                                        <p:strVal val="visible"/>
                                      </p:to>
                                    </p:set>
                                    <p:animEffect transition="in" filter="fade">
                                      <p:cBhvr>
                                        <p:cTn id="20" dur="2000"/>
                                        <p:tgtEl>
                                          <p:spTgt spid="526345"/>
                                        </p:tgtEl>
                                      </p:cBhvr>
                                    </p:animEffect>
                                  </p:childTnLst>
                                </p:cTn>
                              </p:par>
                            </p:childTnLst>
                          </p:cTn>
                        </p:par>
                        <p:par>
                          <p:cTn id="21" fill="hold">
                            <p:stCondLst>
                              <p:cond delay="6159"/>
                            </p:stCondLst>
                            <p:childTnLst>
                              <p:par>
                                <p:cTn id="22" presetID="1" presetClass="mediacall" presetSubtype="0" fill="hold" nodeType="afterEffect">
                                  <p:stCondLst>
                                    <p:cond delay="500"/>
                                  </p:stCondLst>
                                  <p:childTnLst>
                                    <p:cmd type="call" cmd="playFrom(0.0)">
                                      <p:cBhvr>
                                        <p:cTn id="23" dur="9565" fill="hold"/>
                                        <p:tgtEl>
                                          <p:spTgt spid="11"/>
                                        </p:tgtEl>
                                      </p:cBhvr>
                                    </p:cmd>
                                  </p:childTnLst>
                                </p:cTn>
                              </p:par>
                              <p:par>
                                <p:cTn id="24" presetID="10" presetClass="entr" presetSubtype="0" fill="hold" nodeType="withEffect">
                                  <p:stCondLst>
                                    <p:cond delay="3000"/>
                                  </p:stCondLst>
                                  <p:childTnLst>
                                    <p:set>
                                      <p:cBhvr>
                                        <p:cTn id="25" dur="1" fill="hold">
                                          <p:stCondLst>
                                            <p:cond delay="0"/>
                                          </p:stCondLst>
                                        </p:cTn>
                                        <p:tgtEl>
                                          <p:spTgt spid="526344"/>
                                        </p:tgtEl>
                                        <p:attrNameLst>
                                          <p:attrName>style.visibility</p:attrName>
                                        </p:attrNameLst>
                                      </p:cBhvr>
                                      <p:to>
                                        <p:strVal val="visible"/>
                                      </p:to>
                                    </p:set>
                                    <p:animEffect transition="in" filter="fade">
                                      <p:cBhvr>
                                        <p:cTn id="26" dur="2000"/>
                                        <p:tgtEl>
                                          <p:spTgt spid="526344"/>
                                        </p:tgtEl>
                                      </p:cBhvr>
                                    </p:animEffect>
                                  </p:childTnLst>
                                </p:cTn>
                              </p:par>
                              <p:par>
                                <p:cTn id="27" presetID="10" presetClass="entr" presetSubtype="0" repeatCount="7000" fill="hold" grpId="0" nodeType="withEffect">
                                  <p:stCondLst>
                                    <p:cond delay="3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subTnLst>
                                    <p:set>
                                      <p:cBhvr override="childStyle">
                                        <p:cTn dur="1" fill="hold" display="0" masterRel="sameClick" afterEffect="1">
                                          <p:stCondLst>
                                            <p:cond evt="end" delay="0">
                                              <p:tn val="27"/>
                                            </p:cond>
                                          </p:stCondLst>
                                        </p:cTn>
                                        <p:tgtEl>
                                          <p:spTgt spid="14"/>
                                        </p:tgtEl>
                                        <p:attrNameLst>
                                          <p:attrName>style.visibility</p:attrName>
                                        </p:attrNameLst>
                                      </p:cBhvr>
                                      <p:to>
                                        <p:strVal val="hidden"/>
                                      </p:to>
                                    </p:set>
                                  </p:subTnLst>
                                </p:cTn>
                              </p:par>
                            </p:childTnLst>
                          </p:cTn>
                        </p:par>
                        <p:par>
                          <p:cTn id="30" fill="hold">
                            <p:stCondLst>
                              <p:cond delay="16224"/>
                            </p:stCondLst>
                            <p:childTnLst>
                              <p:par>
                                <p:cTn id="31" presetID="1" presetClass="mediacall" presetSubtype="0" fill="hold" nodeType="afterEffect">
                                  <p:stCondLst>
                                    <p:cond delay="5000"/>
                                  </p:stCondLst>
                                  <p:childTnLst>
                                    <p:cmd type="call" cmd="playFrom(0.0)">
                                      <p:cBhvr>
                                        <p:cTn id="32"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35" fill="hold" display="0">
                  <p:stCondLst>
                    <p:cond delay="indefinite"/>
                  </p:stCondLst>
                  <p:endCondLst>
                    <p:cond evt="onStopAudio" delay="0">
                      <p:tgtEl>
                        <p:sldTgt/>
                      </p:tgtEl>
                    </p:cond>
                  </p:endCondLst>
                </p:cTn>
                <p:tgtEl>
                  <p:spTgt spid="15"/>
                </p:tgtEl>
              </p:cMediaNode>
            </p:audio>
          </p:childTnLst>
        </p:cTn>
      </p:par>
    </p:tnLst>
    <p:bldLst>
      <p:bldP spid="526339" grpId="0"/>
      <p:bldP spid="526340" grpId="0"/>
      <p:bldP spid="526341" grpId="0"/>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6"/>
          <p:cNvSpPr>
            <a:spLocks noGrp="1" noChangeArrowheads="1"/>
          </p:cNvSpPr>
          <p:nvPr>
            <p:ph type="sldNum" sz="quarter" idx="10"/>
          </p:nvPr>
        </p:nvSpPr>
        <p:spPr/>
        <p:txBody>
          <a:bodyPr/>
          <a:lstStyle/>
          <a:p>
            <a:pPr>
              <a:defRPr/>
            </a:pPr>
            <a:fld id="{AC12D41F-15BC-4D92-9AF8-41CB5DC4328F}" type="slidenum">
              <a:rPr lang="en-US"/>
              <a:pPr>
                <a:defRPr/>
              </a:pPr>
              <a:t>91</a:t>
            </a:fld>
            <a:endParaRPr lang="en-US" dirty="0"/>
          </a:p>
        </p:txBody>
      </p:sp>
      <p:pic>
        <p:nvPicPr>
          <p:cNvPr id="490498" name="Picture 2" descr="4CH-Main Buttons"/>
          <p:cNvPicPr>
            <a:picLocks noChangeAspect="1" noChangeArrowheads="1"/>
          </p:cNvPicPr>
          <p:nvPr/>
        </p:nvPicPr>
        <p:blipFill>
          <a:blip r:embed="rId19" cstate="print"/>
          <a:srcRect/>
          <a:stretch>
            <a:fillRect/>
          </a:stretch>
        </p:blipFill>
        <p:spPr bwMode="auto">
          <a:xfrm>
            <a:off x="3436867" y="5815585"/>
            <a:ext cx="6437376" cy="1006149"/>
          </a:xfrm>
          <a:prstGeom prst="rect">
            <a:avLst/>
          </a:prstGeom>
          <a:noFill/>
          <a:ln w="9525">
            <a:noFill/>
            <a:miter lim="800000"/>
            <a:headEnd/>
            <a:tailEnd/>
          </a:ln>
        </p:spPr>
      </p:pic>
      <p:sp>
        <p:nvSpPr>
          <p:cNvPr id="490499"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30436" name="Text Box 4"/>
          <p:cNvSpPr txBox="1">
            <a:spLocks noChangeArrowheads="1"/>
          </p:cNvSpPr>
          <p:nvPr/>
        </p:nvSpPr>
        <p:spPr bwMode="auto">
          <a:xfrm>
            <a:off x="758825" y="1280160"/>
            <a:ext cx="11874231"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30438" name="Text Box 6"/>
          <p:cNvSpPr txBox="1">
            <a:spLocks noChangeArrowheads="1"/>
          </p:cNvSpPr>
          <p:nvPr/>
        </p:nvSpPr>
        <p:spPr bwMode="auto">
          <a:xfrm>
            <a:off x="2680549" y="2514600"/>
            <a:ext cx="9382971" cy="927248"/>
          </a:xfrm>
          <a:prstGeom prst="rect">
            <a:avLst/>
          </a:prstGeom>
          <a:noFill/>
          <a:ln w="9525" algn="ctr">
            <a:noFill/>
            <a:miter lim="800000"/>
            <a:headEnd/>
            <a:tailEnd/>
          </a:ln>
          <a:effectLst/>
        </p:spPr>
        <p:txBody>
          <a:bodyPr lIns="101841" tIns="50920" rIns="101841" bIns="50920">
            <a:spAutoFit/>
          </a:bodyPr>
          <a:lstStyle/>
          <a:p>
            <a:pPr algn="just" eaLnBrk="0" hangingPunct="0">
              <a:defRPr/>
            </a:pPr>
            <a:endParaRPr lang="en-US" dirty="0">
              <a:effectLst>
                <a:outerShdw blurRad="38100" dist="38100" dir="2700000" algn="tl">
                  <a:srgbClr val="000000"/>
                </a:outerShdw>
              </a:effectLst>
              <a:cs typeface="+mn-cs"/>
              <a:sym typeface="Keystroke" pitchFamily="18" charset="2"/>
            </a:endParaRPr>
          </a:p>
          <a:p>
            <a:pPr algn="just" eaLnBrk="0" hangingPunct="0">
              <a:defRPr/>
            </a:pPr>
            <a:endParaRPr lang="en-US" dirty="0">
              <a:effectLst>
                <a:outerShdw blurRad="38100" dist="38100" dir="2700000" algn="tl">
                  <a:srgbClr val="000000"/>
                </a:outerShdw>
              </a:effectLst>
              <a:cs typeface="+mn-cs"/>
              <a:sym typeface="Keystroke" pitchFamily="18" charset="2"/>
            </a:endParaRPr>
          </a:p>
          <a:p>
            <a:pPr algn="just" eaLnBrk="0" hangingPunct="0">
              <a:defRPr/>
            </a:pPr>
            <a:endParaRPr lang="en-US" dirty="0">
              <a:effectLst>
                <a:outerShdw blurRad="38100" dist="38100" dir="2700000" algn="tl">
                  <a:srgbClr val="000000"/>
                </a:outerShdw>
              </a:effectLst>
              <a:cs typeface="+mn-cs"/>
              <a:sym typeface="Keystroke" pitchFamily="18" charset="2"/>
            </a:endParaRPr>
          </a:p>
        </p:txBody>
      </p:sp>
      <p:sp>
        <p:nvSpPr>
          <p:cNvPr id="530440" name="Rectangle 8"/>
          <p:cNvSpPr>
            <a:spLocks noChangeArrowheads="1"/>
          </p:cNvSpPr>
          <p:nvPr/>
        </p:nvSpPr>
        <p:spPr bwMode="auto">
          <a:xfrm>
            <a:off x="0" y="5023412"/>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grpSp>
        <p:nvGrpSpPr>
          <p:cNvPr id="27" name="Group 26"/>
          <p:cNvGrpSpPr>
            <a:grpSpLocks/>
          </p:cNvGrpSpPr>
          <p:nvPr/>
        </p:nvGrpSpPr>
        <p:grpSpPr bwMode="auto">
          <a:xfrm>
            <a:off x="1584210" y="2377440"/>
            <a:ext cx="10236431" cy="369332"/>
            <a:chOff x="1498283" y="2590800"/>
            <a:chExt cx="7404432" cy="380208"/>
          </a:xfrm>
        </p:grpSpPr>
        <p:pic>
          <p:nvPicPr>
            <p:cNvPr id="490528" name="Picture 10" descr="4CH-Main Start"/>
            <p:cNvPicPr>
              <a:picLocks noChangeAspect="1" noChangeArrowheads="1"/>
            </p:cNvPicPr>
            <p:nvPr/>
          </p:nvPicPr>
          <p:blipFill>
            <a:blip r:embed="rId20" cstate="print"/>
            <a:srcRect/>
            <a:stretch>
              <a:fillRect/>
            </a:stretch>
          </p:blipFill>
          <p:spPr bwMode="auto">
            <a:xfrm>
              <a:off x="1498283" y="2681699"/>
              <a:ext cx="203020" cy="264479"/>
            </a:xfrm>
            <a:prstGeom prst="rect">
              <a:avLst/>
            </a:prstGeom>
            <a:noFill/>
            <a:ln w="9525">
              <a:noFill/>
              <a:miter lim="800000"/>
              <a:headEnd/>
              <a:tailEnd/>
            </a:ln>
          </p:spPr>
        </p:pic>
        <p:sp>
          <p:nvSpPr>
            <p:cNvPr id="17" name="TextBox 16"/>
            <p:cNvSpPr txBox="1"/>
            <p:nvPr/>
          </p:nvSpPr>
          <p:spPr>
            <a:xfrm>
              <a:off x="1828497" y="2590800"/>
              <a:ext cx="7074218" cy="380208"/>
            </a:xfrm>
            <a:prstGeom prst="rect">
              <a:avLst/>
            </a:prstGeom>
            <a:noFill/>
          </p:spPr>
          <p:txBody>
            <a:bodyPr>
              <a:spAutoFit/>
            </a:bodyPr>
            <a:lstStyle/>
            <a:p>
              <a:pPr>
                <a:spcBef>
                  <a:spcPct val="20000"/>
                </a:spcBef>
                <a:buClr>
                  <a:schemeClr val="hlink"/>
                </a:buClr>
                <a:buSzPct val="65000"/>
                <a:defRPr/>
              </a:pPr>
              <a:r>
                <a:rPr lang="en-US" dirty="0">
                  <a:solidFill>
                    <a:schemeClr val="tx1"/>
                  </a:solidFill>
                  <a:effectLst>
                    <a:outerShdw blurRad="38100" dist="38100" dir="2700000" algn="tl">
                      <a:srgbClr val="000000"/>
                    </a:outerShdw>
                  </a:effectLst>
                  <a:cs typeface="+mn-cs"/>
                </a:rPr>
                <a:t>Start button or </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s MT" pitchFamily="2" charset="2"/>
                </a:rPr>
                <a:t> </a:t>
              </a:r>
              <a:r>
                <a:rPr lang="en-US" dirty="0">
                  <a:solidFill>
                    <a:schemeClr val="tx1"/>
                  </a:solidFill>
                  <a:effectLst>
                    <a:outerShdw blurRad="38100" dist="38100" dir="2700000" algn="tl">
                      <a:srgbClr val="000000"/>
                    </a:outerShdw>
                  </a:effectLst>
                  <a:cs typeface="+mn-cs"/>
                </a:rPr>
                <a:t>starts data collection for the selected feature</a:t>
              </a:r>
            </a:p>
          </p:txBody>
        </p:sp>
      </p:grpSp>
      <p:grpSp>
        <p:nvGrpSpPr>
          <p:cNvPr id="28" name="Group 27"/>
          <p:cNvGrpSpPr>
            <a:grpSpLocks/>
          </p:cNvGrpSpPr>
          <p:nvPr/>
        </p:nvGrpSpPr>
        <p:grpSpPr bwMode="auto">
          <a:xfrm>
            <a:off x="1584210" y="2926080"/>
            <a:ext cx="10236431" cy="369332"/>
            <a:chOff x="1508760" y="3078396"/>
            <a:chExt cx="7669530" cy="380209"/>
          </a:xfrm>
        </p:grpSpPr>
        <p:pic>
          <p:nvPicPr>
            <p:cNvPr id="490526" name="Picture 84" descr="4CH-Main Stop"/>
            <p:cNvPicPr>
              <a:picLocks noChangeAspect="1" noChangeArrowheads="1"/>
            </p:cNvPicPr>
            <p:nvPr/>
          </p:nvPicPr>
          <p:blipFill>
            <a:blip r:embed="rId21" cstate="print"/>
            <a:srcRect/>
            <a:stretch>
              <a:fillRect/>
            </a:stretch>
          </p:blipFill>
          <p:spPr bwMode="auto">
            <a:xfrm>
              <a:off x="1508760" y="3174695"/>
              <a:ext cx="203152" cy="253682"/>
            </a:xfrm>
            <a:prstGeom prst="rect">
              <a:avLst/>
            </a:prstGeom>
            <a:noFill/>
            <a:ln w="9525">
              <a:noFill/>
              <a:miter lim="800000"/>
              <a:headEnd/>
              <a:tailEnd/>
            </a:ln>
          </p:spPr>
        </p:pic>
        <p:sp>
          <p:nvSpPr>
            <p:cNvPr id="18" name="Rectangle 17"/>
            <p:cNvSpPr/>
            <p:nvPr/>
          </p:nvSpPr>
          <p:spPr>
            <a:xfrm>
              <a:off x="1829382" y="3078396"/>
              <a:ext cx="7348908" cy="380209"/>
            </a:xfrm>
            <a:prstGeom prst="rect">
              <a:avLst/>
            </a:prstGeom>
          </p:spPr>
          <p:txBody>
            <a:bodyPr>
              <a:spAutoFit/>
            </a:bodyPr>
            <a:lstStyle/>
            <a:p>
              <a:pPr>
                <a:spcBef>
                  <a:spcPct val="20000"/>
                </a:spcBef>
                <a:buClr>
                  <a:schemeClr val="hlink"/>
                </a:buClr>
                <a:buSzPct val="65000"/>
                <a:defRPr/>
              </a:pPr>
              <a:r>
                <a:rPr lang="en-US" dirty="0">
                  <a:solidFill>
                    <a:schemeClr val="tx1"/>
                  </a:solidFill>
                  <a:effectLst>
                    <a:outerShdw blurRad="38100" dist="38100" dir="2700000" algn="tl">
                      <a:srgbClr val="000000"/>
                    </a:outerShdw>
                  </a:effectLst>
                  <a:cs typeface="+mn-cs"/>
                </a:rPr>
                <a:t>Stop button or </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ends data collection for the selected feature</a:t>
              </a:r>
            </a:p>
          </p:txBody>
        </p:sp>
      </p:grpSp>
      <p:grpSp>
        <p:nvGrpSpPr>
          <p:cNvPr id="26" name="Group 25"/>
          <p:cNvGrpSpPr>
            <a:grpSpLocks/>
          </p:cNvGrpSpPr>
          <p:nvPr/>
        </p:nvGrpSpPr>
        <p:grpSpPr bwMode="auto">
          <a:xfrm>
            <a:off x="1584210" y="3474720"/>
            <a:ext cx="10236431" cy="369332"/>
            <a:chOff x="1498283" y="3596483"/>
            <a:chExt cx="7554277" cy="380208"/>
          </a:xfrm>
        </p:grpSpPr>
        <p:pic>
          <p:nvPicPr>
            <p:cNvPr id="490524" name="Picture 85" descr="4CH-Main Next"/>
            <p:cNvPicPr>
              <a:picLocks noChangeAspect="1" noChangeArrowheads="1"/>
            </p:cNvPicPr>
            <p:nvPr/>
          </p:nvPicPr>
          <p:blipFill>
            <a:blip r:embed="rId22" cstate="print"/>
            <a:srcRect/>
            <a:stretch>
              <a:fillRect/>
            </a:stretch>
          </p:blipFill>
          <p:spPr bwMode="auto">
            <a:xfrm>
              <a:off x="1498283" y="3690082"/>
              <a:ext cx="206566" cy="259080"/>
            </a:xfrm>
            <a:prstGeom prst="rect">
              <a:avLst/>
            </a:prstGeom>
            <a:noFill/>
            <a:ln w="9525">
              <a:noFill/>
              <a:miter lim="800000"/>
              <a:headEnd/>
              <a:tailEnd/>
            </a:ln>
          </p:spPr>
        </p:pic>
        <p:sp>
          <p:nvSpPr>
            <p:cNvPr id="19" name="Rectangle 18"/>
            <p:cNvSpPr/>
            <p:nvPr/>
          </p:nvSpPr>
          <p:spPr>
            <a:xfrm>
              <a:off x="1828525" y="3596483"/>
              <a:ext cx="7224035" cy="380208"/>
            </a:xfrm>
            <a:prstGeom prst="rect">
              <a:avLst/>
            </a:prstGeom>
          </p:spPr>
          <p:txBody>
            <a:bodyPr>
              <a:spAutoFit/>
            </a:bodyPr>
            <a:lstStyle/>
            <a:p>
              <a:pPr>
                <a:spcBef>
                  <a:spcPct val="20000"/>
                </a:spcBef>
                <a:buClr>
                  <a:schemeClr val="hlink"/>
                </a:buClr>
                <a:buSzPct val="65000"/>
                <a:defRPr/>
              </a:pPr>
              <a:r>
                <a:rPr lang="en-US" dirty="0">
                  <a:solidFill>
                    <a:schemeClr val="tx1"/>
                  </a:solidFill>
                  <a:effectLst>
                    <a:outerShdw blurRad="38100" dist="38100" dir="2700000" algn="tl">
                      <a:srgbClr val="000000"/>
                    </a:outerShdw>
                  </a:effectLst>
                  <a:cs typeface="+mn-cs"/>
                  <a:sym typeface="Keystroke" pitchFamily="18" charset="2"/>
                </a:rPr>
                <a:t>Next button or </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accepts current data and proceeds to next feature</a:t>
              </a:r>
            </a:p>
          </p:txBody>
        </p:sp>
      </p:grpSp>
      <p:grpSp>
        <p:nvGrpSpPr>
          <p:cNvPr id="25" name="Group 24"/>
          <p:cNvGrpSpPr>
            <a:grpSpLocks/>
          </p:cNvGrpSpPr>
          <p:nvPr/>
        </p:nvGrpSpPr>
        <p:grpSpPr bwMode="auto">
          <a:xfrm>
            <a:off x="1584210" y="4023360"/>
            <a:ext cx="10236431" cy="369332"/>
            <a:chOff x="1508760" y="4096619"/>
            <a:chExt cx="7543800" cy="380209"/>
          </a:xfrm>
        </p:grpSpPr>
        <p:pic>
          <p:nvPicPr>
            <p:cNvPr id="490522" name="Picture 89" descr="4CH-Main Continuous"/>
            <p:cNvPicPr>
              <a:picLocks noChangeAspect="1" noChangeArrowheads="1"/>
            </p:cNvPicPr>
            <p:nvPr/>
          </p:nvPicPr>
          <p:blipFill>
            <a:blip r:embed="rId23" cstate="print"/>
            <a:srcRect/>
            <a:stretch>
              <a:fillRect/>
            </a:stretch>
          </p:blipFill>
          <p:spPr bwMode="auto">
            <a:xfrm>
              <a:off x="1508760" y="4192018"/>
              <a:ext cx="193926" cy="255482"/>
            </a:xfrm>
            <a:prstGeom prst="rect">
              <a:avLst/>
            </a:prstGeom>
            <a:noFill/>
            <a:ln w="9525">
              <a:noFill/>
              <a:miter lim="800000"/>
              <a:headEnd/>
              <a:tailEnd/>
            </a:ln>
          </p:spPr>
        </p:pic>
        <p:sp>
          <p:nvSpPr>
            <p:cNvPr id="20" name="Rectangle 19"/>
            <p:cNvSpPr/>
            <p:nvPr/>
          </p:nvSpPr>
          <p:spPr>
            <a:xfrm>
              <a:off x="1829435" y="4096619"/>
              <a:ext cx="7223125" cy="380209"/>
            </a:xfrm>
            <a:prstGeom prst="rect">
              <a:avLst/>
            </a:prstGeom>
          </p:spPr>
          <p:txBody>
            <a:bodyPr>
              <a:spAutoFit/>
            </a:bodyPr>
            <a:lstStyle/>
            <a:p>
              <a:pPr>
                <a:spcBef>
                  <a:spcPct val="20000"/>
                </a:spcBef>
                <a:buClr>
                  <a:schemeClr val="hlink"/>
                </a:buClr>
                <a:buSzPct val="65000"/>
                <a:defRPr/>
              </a:pPr>
              <a:r>
                <a:rPr lang="en-US" dirty="0">
                  <a:solidFill>
                    <a:schemeClr val="tx1"/>
                  </a:solidFill>
                  <a:effectLst>
                    <a:outerShdw blurRad="38100" dist="38100" dir="2700000" algn="tl">
                      <a:srgbClr val="000000"/>
                    </a:outerShdw>
                  </a:effectLst>
                  <a:cs typeface="+mn-cs"/>
                  <a:sym typeface="Keystroke" pitchFamily="18" charset="2"/>
                </a:rPr>
                <a:t>Mode button or </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toggles continuous/single shot mode</a:t>
              </a:r>
            </a:p>
          </p:txBody>
        </p:sp>
      </p:grpSp>
      <p:grpSp>
        <p:nvGrpSpPr>
          <p:cNvPr id="37" name="Group 36"/>
          <p:cNvGrpSpPr>
            <a:grpSpLocks/>
          </p:cNvGrpSpPr>
          <p:nvPr/>
        </p:nvGrpSpPr>
        <p:grpSpPr bwMode="auto">
          <a:xfrm>
            <a:off x="1584634" y="4572000"/>
            <a:ext cx="10235585" cy="369332"/>
            <a:chOff x="1498283" y="4634691"/>
            <a:chExt cx="7680007" cy="378861"/>
          </a:xfrm>
        </p:grpSpPr>
        <p:pic>
          <p:nvPicPr>
            <p:cNvPr id="490520" name="Picture 90" descr="4CH-Main Preview"/>
            <p:cNvPicPr>
              <a:picLocks noChangeAspect="1" noChangeArrowheads="1"/>
            </p:cNvPicPr>
            <p:nvPr/>
          </p:nvPicPr>
          <p:blipFill>
            <a:blip r:embed="rId24" cstate="print"/>
            <a:srcRect/>
            <a:stretch>
              <a:fillRect/>
            </a:stretch>
          </p:blipFill>
          <p:spPr bwMode="auto">
            <a:xfrm>
              <a:off x="1498283" y="4726495"/>
              <a:ext cx="173430" cy="262678"/>
            </a:xfrm>
            <a:prstGeom prst="rect">
              <a:avLst/>
            </a:prstGeom>
            <a:noFill/>
            <a:ln w="9525">
              <a:noFill/>
              <a:miter lim="800000"/>
              <a:headEnd/>
              <a:tailEnd/>
            </a:ln>
          </p:spPr>
        </p:pic>
        <p:sp>
          <p:nvSpPr>
            <p:cNvPr id="21" name="Rectangle 20"/>
            <p:cNvSpPr/>
            <p:nvPr/>
          </p:nvSpPr>
          <p:spPr>
            <a:xfrm>
              <a:off x="1828469" y="4634691"/>
              <a:ext cx="7349821" cy="378861"/>
            </a:xfrm>
            <a:prstGeom prst="rect">
              <a:avLst/>
            </a:prstGeom>
          </p:spPr>
          <p:txBody>
            <a:bodyPr>
              <a:spAutoFit/>
            </a:bodyPr>
            <a:lstStyle/>
            <a:p>
              <a:pPr>
                <a:spcBef>
                  <a:spcPct val="20000"/>
                </a:spcBef>
                <a:buClr>
                  <a:schemeClr val="hlink"/>
                </a:buClr>
                <a:buSzPct val="65000"/>
                <a:defRPr/>
              </a:pPr>
              <a:r>
                <a:rPr lang="en-US" dirty="0">
                  <a:solidFill>
                    <a:schemeClr val="tx1"/>
                  </a:solidFill>
                  <a:effectLst>
                    <a:outerShdw blurRad="38100" dist="38100" dir="2700000" algn="tl">
                      <a:srgbClr val="000000"/>
                    </a:outerShdw>
                  </a:effectLst>
                  <a:cs typeface="+mn-cs"/>
                  <a:sym typeface="Keystroke" pitchFamily="18" charset="2"/>
                </a:rPr>
                <a:t>Preview button or </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displays the test report </a:t>
              </a:r>
            </a:p>
          </p:txBody>
        </p:sp>
      </p:grpSp>
      <p:grpSp>
        <p:nvGrpSpPr>
          <p:cNvPr id="29" name="Group 28"/>
          <p:cNvGrpSpPr>
            <a:grpSpLocks/>
          </p:cNvGrpSpPr>
          <p:nvPr/>
        </p:nvGrpSpPr>
        <p:grpSpPr bwMode="auto">
          <a:xfrm>
            <a:off x="1584210" y="5120640"/>
            <a:ext cx="10236431" cy="369332"/>
            <a:chOff x="1508760" y="5115197"/>
            <a:chExt cx="7669530" cy="380208"/>
          </a:xfrm>
        </p:grpSpPr>
        <p:pic>
          <p:nvPicPr>
            <p:cNvPr id="490518" name="Picture 93" descr="4CH-Main Print"/>
            <p:cNvPicPr>
              <a:picLocks noChangeAspect="1" noChangeArrowheads="1"/>
            </p:cNvPicPr>
            <p:nvPr/>
          </p:nvPicPr>
          <p:blipFill>
            <a:blip r:embed="rId25" cstate="print"/>
            <a:srcRect/>
            <a:stretch>
              <a:fillRect/>
            </a:stretch>
          </p:blipFill>
          <p:spPr bwMode="auto">
            <a:xfrm>
              <a:off x="1508760" y="5208799"/>
              <a:ext cx="187547" cy="259080"/>
            </a:xfrm>
            <a:prstGeom prst="rect">
              <a:avLst/>
            </a:prstGeom>
            <a:noFill/>
            <a:ln w="9525">
              <a:noFill/>
              <a:miter lim="800000"/>
              <a:headEnd/>
              <a:tailEnd/>
            </a:ln>
          </p:spPr>
        </p:pic>
        <p:sp>
          <p:nvSpPr>
            <p:cNvPr id="22" name="Rectangle 21"/>
            <p:cNvSpPr/>
            <p:nvPr/>
          </p:nvSpPr>
          <p:spPr>
            <a:xfrm>
              <a:off x="1829382" y="5115197"/>
              <a:ext cx="7348908" cy="380208"/>
            </a:xfrm>
            <a:prstGeom prst="rect">
              <a:avLst/>
            </a:prstGeom>
          </p:spPr>
          <p:txBody>
            <a:bodyPr>
              <a:spAutoFit/>
            </a:bodyPr>
            <a:lstStyle/>
            <a:p>
              <a:pPr>
                <a:spcBef>
                  <a:spcPct val="20000"/>
                </a:spcBef>
                <a:buClr>
                  <a:schemeClr val="hlink"/>
                </a:buClr>
                <a:buSzPct val="65000"/>
                <a:defRPr/>
              </a:pPr>
              <a:r>
                <a:rPr lang="en-US" dirty="0">
                  <a:solidFill>
                    <a:schemeClr val="tx1"/>
                  </a:solidFill>
                  <a:effectLst>
                    <a:outerShdw blurRad="38100" dist="38100" dir="2700000" algn="tl">
                      <a:srgbClr val="000000"/>
                    </a:outerShdw>
                  </a:effectLst>
                  <a:cs typeface="+mn-cs"/>
                  <a:sym typeface="Keystroke" pitchFamily="18" charset="2"/>
                </a:rPr>
                <a:t>Print button or </a:t>
              </a:r>
              <a:r>
                <a:rPr lang="en-US"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prints the test report to the selected printer </a:t>
              </a:r>
            </a:p>
          </p:txBody>
        </p:sp>
      </p:grpSp>
      <p:pic>
        <p:nvPicPr>
          <p:cNvPr id="30" name="slide 9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cstate="print"/>
          <a:srcRect/>
          <a:stretch>
            <a:fillRect/>
          </a:stretch>
        </p:blipFill>
        <p:spPr bwMode="auto">
          <a:xfrm>
            <a:off x="12429952" y="1936799"/>
            <a:ext cx="406208" cy="295835"/>
          </a:xfrm>
          <a:prstGeom prst="rect">
            <a:avLst/>
          </a:prstGeom>
          <a:noFill/>
          <a:ln w="9525">
            <a:noFill/>
            <a:miter lim="800000"/>
            <a:headEnd/>
            <a:tailEnd/>
          </a:ln>
        </p:spPr>
      </p:pic>
      <p:pic>
        <p:nvPicPr>
          <p:cNvPr id="31" name="slide 91-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7" cstate="print"/>
          <a:srcRect/>
          <a:stretch>
            <a:fillRect/>
          </a:stretch>
        </p:blipFill>
        <p:spPr bwMode="auto">
          <a:xfrm>
            <a:off x="12531081" y="2602429"/>
            <a:ext cx="406208" cy="295835"/>
          </a:xfrm>
          <a:prstGeom prst="rect">
            <a:avLst/>
          </a:prstGeom>
          <a:noFill/>
          <a:ln w="9525">
            <a:noFill/>
            <a:miter lim="800000"/>
            <a:headEnd/>
            <a:tailEnd/>
          </a:ln>
        </p:spPr>
      </p:pic>
      <p:pic>
        <p:nvPicPr>
          <p:cNvPr id="32" name="slide 91-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cstate="print"/>
          <a:srcRect/>
          <a:stretch>
            <a:fillRect/>
          </a:stretch>
        </p:blipFill>
        <p:spPr bwMode="auto">
          <a:xfrm>
            <a:off x="12531081" y="3081620"/>
            <a:ext cx="406208" cy="295835"/>
          </a:xfrm>
          <a:prstGeom prst="rect">
            <a:avLst/>
          </a:prstGeom>
          <a:noFill/>
          <a:ln w="9525">
            <a:noFill/>
            <a:miter lim="800000"/>
            <a:headEnd/>
            <a:tailEnd/>
          </a:ln>
        </p:spPr>
      </p:pic>
      <p:pic>
        <p:nvPicPr>
          <p:cNvPr id="33" name="slide 91-4.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6" cstate="print"/>
          <a:srcRect/>
          <a:stretch>
            <a:fillRect/>
          </a:stretch>
        </p:blipFill>
        <p:spPr bwMode="auto">
          <a:xfrm>
            <a:off x="12531081" y="3580842"/>
            <a:ext cx="406208" cy="295835"/>
          </a:xfrm>
          <a:prstGeom prst="rect">
            <a:avLst/>
          </a:prstGeom>
          <a:noFill/>
          <a:ln w="9525">
            <a:noFill/>
            <a:miter lim="800000"/>
            <a:headEnd/>
            <a:tailEnd/>
          </a:ln>
        </p:spPr>
      </p:pic>
      <p:pic>
        <p:nvPicPr>
          <p:cNvPr id="34" name="slide 9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6" cstate="print"/>
          <a:srcRect/>
          <a:stretch>
            <a:fillRect/>
          </a:stretch>
        </p:blipFill>
        <p:spPr bwMode="auto">
          <a:xfrm>
            <a:off x="12531081" y="4069279"/>
            <a:ext cx="406208" cy="295835"/>
          </a:xfrm>
          <a:prstGeom prst="rect">
            <a:avLst/>
          </a:prstGeom>
          <a:noFill/>
          <a:ln w="9525">
            <a:noFill/>
            <a:miter lim="800000"/>
            <a:headEnd/>
            <a:tailEnd/>
          </a:ln>
        </p:spPr>
      </p:pic>
      <p:pic>
        <p:nvPicPr>
          <p:cNvPr id="35" name="slide 91-6.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cstate="print"/>
          <a:srcRect/>
          <a:stretch>
            <a:fillRect/>
          </a:stretch>
        </p:blipFill>
        <p:spPr bwMode="auto">
          <a:xfrm>
            <a:off x="12531081" y="4636295"/>
            <a:ext cx="406208" cy="295835"/>
          </a:xfrm>
          <a:prstGeom prst="rect">
            <a:avLst/>
          </a:prstGeom>
          <a:noFill/>
          <a:ln w="9525">
            <a:noFill/>
            <a:miter lim="800000"/>
            <a:headEnd/>
            <a:tailEnd/>
          </a:ln>
        </p:spPr>
      </p:pic>
      <p:pic>
        <p:nvPicPr>
          <p:cNvPr id="36" name="slide 91-7.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6" cstate="print"/>
          <a:srcRect/>
          <a:stretch>
            <a:fillRect/>
          </a:stretch>
        </p:blipFill>
        <p:spPr bwMode="auto">
          <a:xfrm>
            <a:off x="12531081" y="5101621"/>
            <a:ext cx="406208" cy="295835"/>
          </a:xfrm>
          <a:prstGeom prst="rect">
            <a:avLst/>
          </a:prstGeom>
          <a:noFill/>
          <a:ln w="9525">
            <a:noFill/>
            <a:miter lim="800000"/>
            <a:headEnd/>
            <a:tailEnd/>
          </a:ln>
        </p:spPr>
      </p:pic>
      <p:sp>
        <p:nvSpPr>
          <p:cNvPr id="38"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Control Buttons</a:t>
            </a:r>
            <a:endParaRPr lang="en-US" sz="2200" i="1" dirty="0">
              <a:solidFill>
                <a:schemeClr val="tx1"/>
              </a:solidFill>
              <a:effectLst>
                <a:outerShdw blurRad="38100" dist="38100" dir="2700000" algn="tl">
                  <a:srgbClr val="000000"/>
                </a:outerShdw>
              </a:effectLst>
              <a:cs typeface="+mn-cs"/>
            </a:endParaRPr>
          </a:p>
        </p:txBody>
      </p:sp>
      <p:sp>
        <p:nvSpPr>
          <p:cNvPr id="41" name="Rectangle 40"/>
          <p:cNvSpPr>
            <a:spLocks noChangeAspect="1"/>
          </p:cNvSpPr>
          <p:nvPr/>
        </p:nvSpPr>
        <p:spPr bwMode="auto">
          <a:xfrm>
            <a:off x="6245224" y="6068561"/>
            <a:ext cx="365760" cy="3657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42" name="Rectangle 41"/>
          <p:cNvSpPr>
            <a:spLocks noChangeAspect="1"/>
          </p:cNvSpPr>
          <p:nvPr/>
        </p:nvSpPr>
        <p:spPr bwMode="auto">
          <a:xfrm>
            <a:off x="6873785" y="6068561"/>
            <a:ext cx="365760" cy="3657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44" name="Rectangle 43"/>
          <p:cNvSpPr>
            <a:spLocks noChangeAspect="1"/>
          </p:cNvSpPr>
          <p:nvPr/>
        </p:nvSpPr>
        <p:spPr bwMode="auto">
          <a:xfrm>
            <a:off x="5673725" y="6068561"/>
            <a:ext cx="363852" cy="3657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45" name="Rectangle 44"/>
          <p:cNvSpPr>
            <a:spLocks noChangeAspect="1"/>
          </p:cNvSpPr>
          <p:nvPr/>
        </p:nvSpPr>
        <p:spPr bwMode="auto">
          <a:xfrm>
            <a:off x="7452347" y="6068561"/>
            <a:ext cx="365760" cy="3657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46" name="Rectangle 45"/>
          <p:cNvSpPr>
            <a:spLocks noChangeAspect="1"/>
          </p:cNvSpPr>
          <p:nvPr/>
        </p:nvSpPr>
        <p:spPr bwMode="auto">
          <a:xfrm>
            <a:off x="8462335" y="6068561"/>
            <a:ext cx="365760" cy="3657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47" name="Rectangle 46"/>
          <p:cNvSpPr>
            <a:spLocks noChangeAspect="1"/>
          </p:cNvSpPr>
          <p:nvPr/>
        </p:nvSpPr>
        <p:spPr bwMode="auto">
          <a:xfrm>
            <a:off x="8775486" y="6068561"/>
            <a:ext cx="365760" cy="3657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48" name="pause.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8"/>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30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490498"/>
                                        </p:tgtEl>
                                        <p:attrNameLst>
                                          <p:attrName>style.visibility</p:attrName>
                                        </p:attrNameLst>
                                      </p:cBhvr>
                                      <p:to>
                                        <p:strVal val="visible"/>
                                      </p:to>
                                    </p:set>
                                    <p:animEffect transition="in" filter="fade">
                                      <p:cBhvr>
                                        <p:cTn id="12" dur="2000"/>
                                        <p:tgtEl>
                                          <p:spTgt spid="490498"/>
                                        </p:tgtEl>
                                      </p:cBhvr>
                                    </p:animEffect>
                                  </p:childTnLst>
                                </p:cTn>
                              </p:par>
                            </p:childTnLst>
                          </p:cTn>
                        </p:par>
                        <p:par>
                          <p:cTn id="13" fill="hold">
                            <p:stCondLst>
                              <p:cond delay="2000"/>
                            </p:stCondLst>
                            <p:childTnLst>
                              <p:par>
                                <p:cTn id="14" presetID="1" presetClass="mediacall" presetSubtype="0" fill="hold" nodeType="afterEffect">
                                  <p:stCondLst>
                                    <p:cond delay="500"/>
                                  </p:stCondLst>
                                  <p:childTnLst>
                                    <p:cmd type="call" cmd="playFrom(0.0)">
                                      <p:cBhvr>
                                        <p:cTn id="15" dur="1810" fill="hold"/>
                                        <p:tgtEl>
                                          <p:spTgt spid="30"/>
                                        </p:tgtEl>
                                      </p:cBhvr>
                                    </p:cmd>
                                  </p:childTnLst>
                                </p:cTn>
                              </p:par>
                            </p:childTnLst>
                          </p:cTn>
                        </p:par>
                        <p:par>
                          <p:cTn id="16" fill="hold">
                            <p:stCondLst>
                              <p:cond delay="4310"/>
                            </p:stCondLst>
                            <p:childTnLst>
                              <p:par>
                                <p:cTn id="17" presetID="10" presetClass="entr" presetSubtype="0" fill="hold" nodeType="after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childTnLst>
                                </p:cTn>
                              </p:par>
                            </p:childTnLst>
                          </p:cTn>
                        </p:par>
                        <p:par>
                          <p:cTn id="20" fill="hold">
                            <p:stCondLst>
                              <p:cond delay="6810"/>
                            </p:stCondLst>
                            <p:childTnLst>
                              <p:par>
                                <p:cTn id="21" presetID="1" presetClass="mediacall" presetSubtype="0" fill="hold" nodeType="afterEffect">
                                  <p:stCondLst>
                                    <p:cond delay="500"/>
                                  </p:stCondLst>
                                  <p:childTnLst>
                                    <p:cmd type="call" cmd="playFrom(0.0)">
                                      <p:cBhvr>
                                        <p:cTn id="22" dur="5154" fill="hold"/>
                                        <p:tgtEl>
                                          <p:spTgt spid="31"/>
                                        </p:tgtEl>
                                      </p:cBhvr>
                                    </p:cmd>
                                  </p:childTnLst>
                                </p:cTn>
                              </p:par>
                              <p:par>
                                <p:cTn id="23" presetID="10" presetClass="entr" presetSubtype="0" repeatCount="5000" fill="hold" grpId="0" nodeType="withEffect">
                                  <p:stCondLst>
                                    <p:cond delay="5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childTnLst>
                                  <p:subTnLst>
                                    <p:set>
                                      <p:cBhvr override="childStyle">
                                        <p:cTn dur="1" fill="hold" display="0" masterRel="sameClick" afterEffect="1">
                                          <p:stCondLst>
                                            <p:cond evt="end" delay="0">
                                              <p:tn val="23"/>
                                            </p:cond>
                                          </p:stCondLst>
                                        </p:cTn>
                                        <p:tgtEl>
                                          <p:spTgt spid="41"/>
                                        </p:tgtEl>
                                        <p:attrNameLst>
                                          <p:attrName>style.visibility</p:attrName>
                                        </p:attrNameLst>
                                      </p:cBhvr>
                                      <p:to>
                                        <p:strVal val="hidden"/>
                                      </p:to>
                                    </p:set>
                                  </p:subTnLst>
                                </p:cTn>
                              </p:par>
                            </p:childTnLst>
                          </p:cTn>
                        </p:par>
                        <p:par>
                          <p:cTn id="26" fill="hold">
                            <p:stCondLst>
                              <p:cond delay="12464"/>
                            </p:stCondLst>
                            <p:childTnLst>
                              <p:par>
                                <p:cTn id="27" presetID="10" presetClass="entr" presetSubtype="0" fill="hold" nodeType="afterEffect">
                                  <p:stCondLst>
                                    <p:cond delay="5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2000"/>
                                        <p:tgtEl>
                                          <p:spTgt spid="28"/>
                                        </p:tgtEl>
                                      </p:cBhvr>
                                    </p:animEffect>
                                  </p:childTnLst>
                                </p:cTn>
                              </p:par>
                            </p:childTnLst>
                          </p:cTn>
                        </p:par>
                        <p:par>
                          <p:cTn id="30" fill="hold">
                            <p:stCondLst>
                              <p:cond delay="14964"/>
                            </p:stCondLst>
                            <p:childTnLst>
                              <p:par>
                                <p:cTn id="31" presetID="1" presetClass="mediacall" presetSubtype="0" fill="hold" nodeType="afterEffect">
                                  <p:stCondLst>
                                    <p:cond delay="500"/>
                                  </p:stCondLst>
                                  <p:childTnLst>
                                    <p:cmd type="call" cmd="playFrom(0.0)">
                                      <p:cBhvr>
                                        <p:cTn id="32" dur="5710" fill="hold"/>
                                        <p:tgtEl>
                                          <p:spTgt spid="32"/>
                                        </p:tgtEl>
                                      </p:cBhvr>
                                    </p:cmd>
                                  </p:childTnLst>
                                </p:cTn>
                              </p:par>
                              <p:par>
                                <p:cTn id="33" presetID="10" presetClass="entr" presetSubtype="0" repeatCount="5000" fill="hold" grpId="0" nodeType="withEffect">
                                  <p:stCondLst>
                                    <p:cond delay="50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subTnLst>
                                    <p:set>
                                      <p:cBhvr override="childStyle">
                                        <p:cTn dur="1" fill="hold" display="0" masterRel="sameClick" afterEffect="1">
                                          <p:stCondLst>
                                            <p:cond evt="end" delay="0">
                                              <p:tn val="33"/>
                                            </p:cond>
                                          </p:stCondLst>
                                        </p:cTn>
                                        <p:tgtEl>
                                          <p:spTgt spid="42"/>
                                        </p:tgtEl>
                                        <p:attrNameLst>
                                          <p:attrName>style.visibility</p:attrName>
                                        </p:attrNameLst>
                                      </p:cBhvr>
                                      <p:to>
                                        <p:strVal val="hidden"/>
                                      </p:to>
                                    </p:set>
                                  </p:subTnLst>
                                </p:cTn>
                              </p:par>
                            </p:childTnLst>
                          </p:cTn>
                        </p:par>
                        <p:par>
                          <p:cTn id="36" fill="hold">
                            <p:stCondLst>
                              <p:cond delay="21174"/>
                            </p:stCondLst>
                            <p:childTnLst>
                              <p:par>
                                <p:cTn id="37" presetID="10" presetClass="entr" presetSubtype="0" fill="hold" nodeType="after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2000"/>
                                        <p:tgtEl>
                                          <p:spTgt spid="26"/>
                                        </p:tgtEl>
                                      </p:cBhvr>
                                    </p:animEffect>
                                  </p:childTnLst>
                                </p:cTn>
                              </p:par>
                            </p:childTnLst>
                          </p:cTn>
                        </p:par>
                        <p:par>
                          <p:cTn id="40" fill="hold">
                            <p:stCondLst>
                              <p:cond delay="23674"/>
                            </p:stCondLst>
                            <p:childTnLst>
                              <p:par>
                                <p:cTn id="41" presetID="1" presetClass="mediacall" presetSubtype="0" fill="hold" nodeType="afterEffect">
                                  <p:stCondLst>
                                    <p:cond delay="500"/>
                                  </p:stCondLst>
                                  <p:childTnLst>
                                    <p:cmd type="call" cmd="playFrom(0.0)">
                                      <p:cBhvr>
                                        <p:cTn id="42" dur="5804" fill="hold"/>
                                        <p:tgtEl>
                                          <p:spTgt spid="33"/>
                                        </p:tgtEl>
                                      </p:cBhvr>
                                    </p:cmd>
                                  </p:childTnLst>
                                </p:cTn>
                              </p:par>
                              <p:par>
                                <p:cTn id="43" presetID="10" presetClass="entr" presetSubtype="0" repeatCount="5000" fill="hold" grpId="0" nodeType="withEffect">
                                  <p:stCondLst>
                                    <p:cond delay="50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childTnLst>
                                  <p:subTnLst>
                                    <p:set>
                                      <p:cBhvr override="childStyle">
                                        <p:cTn dur="1" fill="hold" display="0" masterRel="sameClick" afterEffect="1">
                                          <p:stCondLst>
                                            <p:cond evt="end" delay="0">
                                              <p:tn val="43"/>
                                            </p:cond>
                                          </p:stCondLst>
                                        </p:cTn>
                                        <p:tgtEl>
                                          <p:spTgt spid="44"/>
                                        </p:tgtEl>
                                        <p:attrNameLst>
                                          <p:attrName>style.visibility</p:attrName>
                                        </p:attrNameLst>
                                      </p:cBhvr>
                                      <p:to>
                                        <p:strVal val="hidden"/>
                                      </p:to>
                                    </p:set>
                                  </p:subTnLst>
                                </p:cTn>
                              </p:par>
                            </p:childTnLst>
                          </p:cTn>
                        </p:par>
                        <p:par>
                          <p:cTn id="46" fill="hold">
                            <p:stCondLst>
                              <p:cond delay="29978"/>
                            </p:stCondLst>
                            <p:childTnLst>
                              <p:par>
                                <p:cTn id="47" presetID="10" presetClass="entr" presetSubtype="0" fill="hold" nodeType="afterEffect">
                                  <p:stCondLst>
                                    <p:cond delay="50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par>
                          <p:cTn id="50" fill="hold">
                            <p:stCondLst>
                              <p:cond delay="32478"/>
                            </p:stCondLst>
                            <p:childTnLst>
                              <p:par>
                                <p:cTn id="51" presetID="1" presetClass="mediacall" presetSubtype="0" fill="hold" nodeType="afterEffect">
                                  <p:stCondLst>
                                    <p:cond delay="500"/>
                                  </p:stCondLst>
                                  <p:childTnLst>
                                    <p:cmd type="call" cmd="playFrom(0.0)">
                                      <p:cBhvr>
                                        <p:cTn id="52" dur="6175" fill="hold"/>
                                        <p:tgtEl>
                                          <p:spTgt spid="34"/>
                                        </p:tgtEl>
                                      </p:cBhvr>
                                    </p:cmd>
                                  </p:childTnLst>
                                </p:cTn>
                              </p:par>
                              <p:par>
                                <p:cTn id="53" presetID="10" presetClass="entr" presetSubtype="0" repeatCount="5000" fill="hold" grpId="0" nodeType="withEffect">
                                  <p:stCondLst>
                                    <p:cond delay="50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childTnLst>
                                  <p:subTnLst>
                                    <p:set>
                                      <p:cBhvr override="childStyle">
                                        <p:cTn dur="1" fill="hold" display="0" masterRel="sameClick" afterEffect="1">
                                          <p:stCondLst>
                                            <p:cond evt="end" delay="0">
                                              <p:tn val="53"/>
                                            </p:cond>
                                          </p:stCondLst>
                                        </p:cTn>
                                        <p:tgtEl>
                                          <p:spTgt spid="45"/>
                                        </p:tgtEl>
                                        <p:attrNameLst>
                                          <p:attrName>style.visibility</p:attrName>
                                        </p:attrNameLst>
                                      </p:cBhvr>
                                      <p:to>
                                        <p:strVal val="hidden"/>
                                      </p:to>
                                    </p:set>
                                  </p:subTnLst>
                                </p:cTn>
                              </p:par>
                            </p:childTnLst>
                          </p:cTn>
                        </p:par>
                        <p:par>
                          <p:cTn id="56" fill="hold">
                            <p:stCondLst>
                              <p:cond delay="39153"/>
                            </p:stCondLst>
                            <p:childTnLst>
                              <p:par>
                                <p:cTn id="57" presetID="10" presetClass="entr" presetSubtype="0" fill="hold" nodeType="afterEffect">
                                  <p:stCondLst>
                                    <p:cond delay="50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000"/>
                                        <p:tgtEl>
                                          <p:spTgt spid="37"/>
                                        </p:tgtEl>
                                      </p:cBhvr>
                                    </p:animEffect>
                                  </p:childTnLst>
                                </p:cTn>
                              </p:par>
                            </p:childTnLst>
                          </p:cTn>
                        </p:par>
                        <p:par>
                          <p:cTn id="60" fill="hold">
                            <p:stCondLst>
                              <p:cond delay="41653"/>
                            </p:stCondLst>
                            <p:childTnLst>
                              <p:par>
                                <p:cTn id="61" presetID="1" presetClass="mediacall" presetSubtype="0" fill="hold" nodeType="afterEffect">
                                  <p:stCondLst>
                                    <p:cond delay="500"/>
                                  </p:stCondLst>
                                  <p:childTnLst>
                                    <p:cmd type="call" cmd="playFrom(0.0)">
                                      <p:cBhvr>
                                        <p:cTn id="62" dur="4758" fill="hold"/>
                                        <p:tgtEl>
                                          <p:spTgt spid="35"/>
                                        </p:tgtEl>
                                      </p:cBhvr>
                                    </p:cmd>
                                  </p:childTnLst>
                                </p:cTn>
                              </p:par>
                              <p:par>
                                <p:cTn id="63" presetID="10" presetClass="entr" presetSubtype="0" repeatCount="5000" fill="hold" grpId="0" nodeType="withEffect">
                                  <p:stCondLst>
                                    <p:cond delay="50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1000"/>
                                        <p:tgtEl>
                                          <p:spTgt spid="46"/>
                                        </p:tgtEl>
                                      </p:cBhvr>
                                    </p:animEffect>
                                  </p:childTnLst>
                                  <p:subTnLst>
                                    <p:set>
                                      <p:cBhvr override="childStyle">
                                        <p:cTn dur="1" fill="hold" display="0" masterRel="sameClick" afterEffect="1">
                                          <p:stCondLst>
                                            <p:cond evt="end" delay="0">
                                              <p:tn val="63"/>
                                            </p:cond>
                                          </p:stCondLst>
                                        </p:cTn>
                                        <p:tgtEl>
                                          <p:spTgt spid="46"/>
                                        </p:tgtEl>
                                        <p:attrNameLst>
                                          <p:attrName>style.visibility</p:attrName>
                                        </p:attrNameLst>
                                      </p:cBhvr>
                                      <p:to>
                                        <p:strVal val="hidden"/>
                                      </p:to>
                                    </p:set>
                                  </p:subTnLst>
                                </p:cTn>
                              </p:par>
                            </p:childTnLst>
                          </p:cTn>
                        </p:par>
                        <p:par>
                          <p:cTn id="66" fill="hold">
                            <p:stCondLst>
                              <p:cond delay="47153"/>
                            </p:stCondLst>
                            <p:childTnLst>
                              <p:par>
                                <p:cTn id="67" presetID="10" presetClass="entr" presetSubtype="0" fill="hold" nodeType="afterEffect">
                                  <p:stCondLst>
                                    <p:cond delay="50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2000"/>
                                        <p:tgtEl>
                                          <p:spTgt spid="29"/>
                                        </p:tgtEl>
                                      </p:cBhvr>
                                    </p:animEffect>
                                  </p:childTnLst>
                                </p:cTn>
                              </p:par>
                            </p:childTnLst>
                          </p:cTn>
                        </p:par>
                        <p:par>
                          <p:cTn id="70" fill="hold">
                            <p:stCondLst>
                              <p:cond delay="49653"/>
                            </p:stCondLst>
                            <p:childTnLst>
                              <p:par>
                                <p:cTn id="71" presetID="1" presetClass="mediacall" presetSubtype="0" fill="hold" nodeType="afterEffect">
                                  <p:stCondLst>
                                    <p:cond delay="500"/>
                                  </p:stCondLst>
                                  <p:childTnLst>
                                    <p:cmd type="call" cmd="playFrom(0.0)">
                                      <p:cBhvr>
                                        <p:cTn id="72" dur="5478" fill="hold"/>
                                        <p:tgtEl>
                                          <p:spTgt spid="36"/>
                                        </p:tgtEl>
                                      </p:cBhvr>
                                    </p:cmd>
                                  </p:childTnLst>
                                </p:cTn>
                              </p:par>
                              <p:par>
                                <p:cTn id="73" presetID="10" presetClass="entr" presetSubtype="0" repeatCount="5000" fill="hold" grpId="0" nodeType="withEffect">
                                  <p:stCondLst>
                                    <p:cond delay="50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1000"/>
                                        <p:tgtEl>
                                          <p:spTgt spid="47"/>
                                        </p:tgtEl>
                                      </p:cBhvr>
                                    </p:animEffect>
                                  </p:childTnLst>
                                  <p:subTnLst>
                                    <p:set>
                                      <p:cBhvr override="childStyle">
                                        <p:cTn dur="1" fill="hold" display="0" masterRel="sameClick" afterEffect="1">
                                          <p:stCondLst>
                                            <p:cond evt="end" delay="0">
                                              <p:tn val="73"/>
                                            </p:cond>
                                          </p:stCondLst>
                                        </p:cTn>
                                        <p:tgtEl>
                                          <p:spTgt spid="47"/>
                                        </p:tgtEl>
                                        <p:attrNameLst>
                                          <p:attrName>style.visibility</p:attrName>
                                        </p:attrNameLst>
                                      </p:cBhvr>
                                      <p:to>
                                        <p:strVal val="hidden"/>
                                      </p:to>
                                    </p:set>
                                  </p:subTnLst>
                                </p:cTn>
                              </p:par>
                            </p:childTnLst>
                          </p:cTn>
                        </p:par>
                        <p:par>
                          <p:cTn id="76" fill="hold">
                            <p:stCondLst>
                              <p:cond delay="55631"/>
                            </p:stCondLst>
                            <p:childTnLst>
                              <p:par>
                                <p:cTn id="77" presetID="1" presetClass="mediacall" presetSubtype="0" fill="hold" nodeType="afterEffect">
                                  <p:stCondLst>
                                    <p:cond delay="5000"/>
                                  </p:stCondLst>
                                  <p:childTnLst>
                                    <p:cmd type="call" cmd="playFrom(0.0)">
                                      <p:cBhvr>
                                        <p:cTn id="78" dur="1485"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9"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audio>
              <p:cMediaNode vol="80000" showWhenStopped="0">
                <p:cTn id="80"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audio>
              <p:cMediaNode vol="80000" showWhenStopped="0">
                <p:cTn id="81" fill="hold" display="0">
                  <p:stCondLst>
                    <p:cond delay="indefinite"/>
                  </p:stCondLst>
                  <p:endCondLst>
                    <p:cond evt="onNext" delay="0">
                      <p:tgtEl>
                        <p:sldTgt/>
                      </p:tgtEl>
                    </p:cond>
                    <p:cond evt="onPrev" delay="0">
                      <p:tgtEl>
                        <p:sldTgt/>
                      </p:tgtEl>
                    </p:cond>
                    <p:cond evt="onStopAudio" delay="0">
                      <p:tgtEl>
                        <p:sldTgt/>
                      </p:tgtEl>
                    </p:cond>
                  </p:endCondLst>
                </p:cTn>
                <p:tgtEl>
                  <p:spTgt spid="32"/>
                </p:tgtEl>
              </p:cMediaNode>
            </p:audio>
            <p:audio>
              <p:cMediaNode vol="80000" showWhenStopped="0">
                <p:cTn id="82" fill="hold" display="0">
                  <p:stCondLst>
                    <p:cond delay="indefinite"/>
                  </p:stCondLst>
                  <p:endCondLst>
                    <p:cond evt="onNext" delay="0">
                      <p:tgtEl>
                        <p:sldTgt/>
                      </p:tgtEl>
                    </p:cond>
                    <p:cond evt="onPrev" delay="0">
                      <p:tgtEl>
                        <p:sldTgt/>
                      </p:tgtEl>
                    </p:cond>
                    <p:cond evt="onStopAudio" delay="0">
                      <p:tgtEl>
                        <p:sldTgt/>
                      </p:tgtEl>
                    </p:cond>
                  </p:endCondLst>
                </p:cTn>
                <p:tgtEl>
                  <p:spTgt spid="33"/>
                </p:tgtEl>
              </p:cMediaNode>
            </p:audio>
            <p:audio>
              <p:cMediaNode vol="80000" showWhenStopped="0">
                <p:cTn id="83"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audio>
              <p:cMediaNode vol="80000" showWhenStopped="0">
                <p:cTn id="84"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audio>
              <p:cMediaNode vol="80000" showWhenStopped="0">
                <p:cTn id="85" fill="hold" display="0">
                  <p:stCondLst>
                    <p:cond delay="indefinite"/>
                  </p:stCondLst>
                  <p:endCondLst>
                    <p:cond evt="onNext" delay="0">
                      <p:tgtEl>
                        <p:sldTgt/>
                      </p:tgtEl>
                    </p:cond>
                    <p:cond evt="onPrev" delay="0">
                      <p:tgtEl>
                        <p:sldTgt/>
                      </p:tgtEl>
                    </p:cond>
                    <p:cond evt="onStopAudio" delay="0">
                      <p:tgtEl>
                        <p:sldTgt/>
                      </p:tgtEl>
                    </p:cond>
                  </p:endCondLst>
                </p:cTn>
                <p:tgtEl>
                  <p:spTgt spid="36"/>
                </p:tgtEl>
              </p:cMediaNode>
            </p:audio>
            <p:audio>
              <p:cMediaNode vol="80000" mute="1" showWhenStopped="0">
                <p:cTn id="86" fill="hold" display="0">
                  <p:stCondLst>
                    <p:cond delay="indefinite"/>
                  </p:stCondLst>
                  <p:endCondLst>
                    <p:cond evt="onStopAudio" delay="0">
                      <p:tgtEl>
                        <p:sldTgt/>
                      </p:tgtEl>
                    </p:cond>
                  </p:endCondLst>
                </p:cTn>
                <p:tgtEl>
                  <p:spTgt spid="48"/>
                </p:tgtEl>
              </p:cMediaNode>
            </p:audio>
          </p:childTnLst>
        </p:cTn>
      </p:par>
    </p:tnLst>
    <p:bldLst>
      <p:bldP spid="530436" grpId="0"/>
      <p:bldP spid="38" grpId="0"/>
      <p:bldP spid="41" grpId="0" animBg="1"/>
      <p:bldP spid="42" grpId="0" animBg="1"/>
      <p:bldP spid="44" grpId="0" animBg="1"/>
      <p:bldP spid="45" grpId="0" animBg="1"/>
      <p:bldP spid="46" grpId="0" animBg="1"/>
      <p:bldP spid="4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695581D3-B754-4BF5-9CE8-CFA697B6A089}" type="slidenum">
              <a:rPr lang="en-US"/>
              <a:pPr>
                <a:defRPr/>
              </a:pPr>
              <a:t>92</a:t>
            </a:fld>
            <a:endParaRPr lang="en-US" dirty="0"/>
          </a:p>
        </p:txBody>
      </p:sp>
      <p:pic>
        <p:nvPicPr>
          <p:cNvPr id="492546" name="Picture 11" descr="4CH-Main-1"/>
          <p:cNvPicPr>
            <a:picLocks noChangeAspect="1" noChangeArrowheads="1"/>
          </p:cNvPicPr>
          <p:nvPr/>
        </p:nvPicPr>
        <p:blipFill>
          <a:blip r:embed="rId9" cstate="print"/>
          <a:srcRect/>
          <a:stretch>
            <a:fillRect/>
          </a:stretch>
        </p:blipFill>
        <p:spPr bwMode="auto">
          <a:xfrm>
            <a:off x="4410329" y="3537438"/>
            <a:ext cx="4584192" cy="3291840"/>
          </a:xfrm>
          <a:prstGeom prst="rect">
            <a:avLst/>
          </a:prstGeom>
          <a:noFill/>
          <a:ln w="9525">
            <a:noFill/>
            <a:miter lim="800000"/>
            <a:headEnd/>
            <a:tailEnd/>
          </a:ln>
        </p:spPr>
      </p:pic>
      <p:pic>
        <p:nvPicPr>
          <p:cNvPr id="489484" name="Picture 12" descr="4CH-Main Data-1"/>
          <p:cNvPicPr>
            <a:picLocks noChangeAspect="1" noChangeArrowheads="1"/>
          </p:cNvPicPr>
          <p:nvPr/>
        </p:nvPicPr>
        <p:blipFill>
          <a:blip r:embed="rId10" cstate="print"/>
          <a:srcRect/>
          <a:stretch>
            <a:fillRect/>
          </a:stretch>
        </p:blipFill>
        <p:spPr bwMode="auto">
          <a:xfrm>
            <a:off x="4410330" y="3520440"/>
            <a:ext cx="4584192" cy="3291840"/>
          </a:xfrm>
          <a:prstGeom prst="rect">
            <a:avLst/>
          </a:prstGeom>
          <a:noFill/>
          <a:ln w="9525">
            <a:noFill/>
            <a:miter lim="800000"/>
            <a:headEnd/>
            <a:tailEnd/>
          </a:ln>
        </p:spPr>
      </p:pic>
      <p:sp>
        <p:nvSpPr>
          <p:cNvPr id="492548"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89476"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89477"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9478"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89479"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Start Data Collection</a:t>
            </a:r>
            <a:endParaRPr lang="en-US" sz="2200" i="1" dirty="0">
              <a:solidFill>
                <a:schemeClr val="tx1"/>
              </a:solidFill>
              <a:effectLst>
                <a:outerShdw blurRad="38100" dist="38100" dir="2700000" algn="tl">
                  <a:srgbClr val="000000"/>
                </a:outerShdw>
              </a:effectLst>
              <a:cs typeface="+mn-cs"/>
            </a:endParaRPr>
          </a:p>
        </p:txBody>
      </p:sp>
      <p:sp>
        <p:nvSpPr>
          <p:cNvPr id="489480" name="Text Box 8"/>
          <p:cNvSpPr txBox="1">
            <a:spLocks noChangeArrowheads="1"/>
          </p:cNvSpPr>
          <p:nvPr/>
        </p:nvSpPr>
        <p:spPr bwMode="auto">
          <a:xfrm>
            <a:off x="1341333" y="2377441"/>
            <a:ext cx="10722187" cy="718388"/>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To start the inspection, a sufficient amount of couplant is placed onto the test surface and the search unit is positioned onto the sample.  Clicking on the Start button (or </a:t>
            </a:r>
            <a:r>
              <a:rPr lang="en-US" sz="2200" b="1" dirty="0">
                <a:solidFill>
                  <a:srgbClr val="FFFF00"/>
                </a:solidFill>
                <a:cs typeface="+mn-cs"/>
                <a:sym typeface="Keystrokes MT" pitchFamily="2" charset="2"/>
              </a:rPr>
              <a:t></a:t>
            </a:r>
            <a:r>
              <a:rPr lang="en-US" dirty="0">
                <a:solidFill>
                  <a:schemeClr val="tx1"/>
                </a:solidFill>
                <a:effectLst>
                  <a:outerShdw blurRad="38100" dist="38100" dir="2700000" algn="tl">
                    <a:srgbClr val="000000"/>
                  </a:outerShdw>
                </a:effectLst>
                <a:cs typeface="+mn-cs"/>
                <a:sym typeface="Keystroke" pitchFamily="18" charset="2"/>
              </a:rPr>
              <a:t>)</a:t>
            </a:r>
            <a:r>
              <a:rPr lang="en-US" dirty="0">
                <a:solidFill>
                  <a:schemeClr val="tx1"/>
                </a:solidFill>
                <a:effectLst>
                  <a:outerShdw blurRad="38100" dist="38100" dir="2700000" algn="tl">
                    <a:srgbClr val="000000"/>
                  </a:outerShdw>
                </a:effectLst>
                <a:cs typeface="+mn-cs"/>
              </a:rPr>
              <a:t> starts ultrasonic data acquisition.</a:t>
            </a:r>
            <a:endParaRPr lang="en-US" sz="900" dirty="0">
              <a:solidFill>
                <a:schemeClr val="tx1"/>
              </a:solidFill>
              <a:effectLst>
                <a:outerShdw blurRad="38100" dist="38100" dir="2700000" algn="tl">
                  <a:srgbClr val="000000"/>
                </a:outerShdw>
              </a:effectLst>
              <a:cs typeface="+mn-cs"/>
            </a:endParaRPr>
          </a:p>
        </p:txBody>
      </p:sp>
      <p:pic>
        <p:nvPicPr>
          <p:cNvPr id="12" name="slide 9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440642"/>
            <a:ext cx="406208" cy="295835"/>
          </a:xfrm>
          <a:prstGeom prst="rect">
            <a:avLst/>
          </a:prstGeom>
          <a:noFill/>
          <a:ln w="9525">
            <a:noFill/>
            <a:miter lim="800000"/>
            <a:headEnd/>
            <a:tailEnd/>
          </a:ln>
        </p:spPr>
      </p:pic>
      <p:sp>
        <p:nvSpPr>
          <p:cNvPr id="13" name="Rectangle 12"/>
          <p:cNvSpPr>
            <a:spLocks noChangeAspect="1"/>
          </p:cNvSpPr>
          <p:nvPr/>
        </p:nvSpPr>
        <p:spPr bwMode="auto">
          <a:xfrm>
            <a:off x="6403186" y="3715261"/>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4" name="slide 92-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1878964"/>
            <a:ext cx="406208" cy="304800"/>
          </a:xfrm>
          <a:prstGeom prst="rect">
            <a:avLst/>
          </a:prstGeom>
        </p:spPr>
      </p:pic>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947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89479"/>
                                        </p:tgtEl>
                                        <p:attrNameLst>
                                          <p:attrName>style.visibility</p:attrName>
                                        </p:attrNameLst>
                                      </p:cBhvr>
                                      <p:to>
                                        <p:strVal val="visible"/>
                                      </p:to>
                                    </p:set>
                                    <p:animEffect transition="in" filter="fade">
                                      <p:cBhvr>
                                        <p:cTn id="10" dur="2000"/>
                                        <p:tgtEl>
                                          <p:spTgt spid="489479"/>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624" fill="hold"/>
                                        <p:tgtEl>
                                          <p:spTgt spid="14"/>
                                        </p:tgtEl>
                                      </p:cBhvr>
                                    </p:cmd>
                                  </p:childTnLst>
                                </p:cTn>
                              </p:par>
                            </p:childTnLst>
                          </p:cTn>
                        </p:par>
                        <p:par>
                          <p:cTn id="14" fill="hold">
                            <p:stCondLst>
                              <p:cond delay="4124"/>
                            </p:stCondLst>
                            <p:childTnLst>
                              <p:par>
                                <p:cTn id="15" presetID="10" presetClass="entr" presetSubtype="0" fill="hold" grpId="0" nodeType="afterEffect">
                                  <p:stCondLst>
                                    <p:cond delay="500"/>
                                  </p:stCondLst>
                                  <p:childTnLst>
                                    <p:set>
                                      <p:cBhvr>
                                        <p:cTn id="16" dur="1" fill="hold">
                                          <p:stCondLst>
                                            <p:cond delay="0"/>
                                          </p:stCondLst>
                                        </p:cTn>
                                        <p:tgtEl>
                                          <p:spTgt spid="489480"/>
                                        </p:tgtEl>
                                        <p:attrNameLst>
                                          <p:attrName>style.visibility</p:attrName>
                                        </p:attrNameLst>
                                      </p:cBhvr>
                                      <p:to>
                                        <p:strVal val="visible"/>
                                      </p:to>
                                    </p:set>
                                    <p:animEffect transition="in" filter="fade">
                                      <p:cBhvr>
                                        <p:cTn id="17" dur="2000"/>
                                        <p:tgtEl>
                                          <p:spTgt spid="489480"/>
                                        </p:tgtEl>
                                      </p:cBhvr>
                                    </p:animEffect>
                                  </p:childTnLst>
                                </p:cTn>
                              </p:par>
                              <p:par>
                                <p:cTn id="18" presetID="10" presetClass="entr" presetSubtype="0" fill="hold" nodeType="withEffect">
                                  <p:stCondLst>
                                    <p:cond delay="500"/>
                                  </p:stCondLst>
                                  <p:childTnLst>
                                    <p:set>
                                      <p:cBhvr>
                                        <p:cTn id="19" dur="1" fill="hold">
                                          <p:stCondLst>
                                            <p:cond delay="0"/>
                                          </p:stCondLst>
                                        </p:cTn>
                                        <p:tgtEl>
                                          <p:spTgt spid="492546"/>
                                        </p:tgtEl>
                                        <p:attrNameLst>
                                          <p:attrName>style.visibility</p:attrName>
                                        </p:attrNameLst>
                                      </p:cBhvr>
                                      <p:to>
                                        <p:strVal val="visible"/>
                                      </p:to>
                                    </p:set>
                                    <p:animEffect transition="in" filter="fade">
                                      <p:cBhvr>
                                        <p:cTn id="20" dur="2000"/>
                                        <p:tgtEl>
                                          <p:spTgt spid="492546"/>
                                        </p:tgtEl>
                                      </p:cBhvr>
                                    </p:animEffect>
                                  </p:childTnLst>
                                </p:cTn>
                              </p:par>
                            </p:childTnLst>
                          </p:cTn>
                        </p:par>
                        <p:par>
                          <p:cTn id="21" fill="hold">
                            <p:stCondLst>
                              <p:cond delay="6624"/>
                            </p:stCondLst>
                            <p:childTnLst>
                              <p:par>
                                <p:cTn id="22" presetID="1" presetClass="mediacall" presetSubtype="0" fill="hold" nodeType="afterEffect">
                                  <p:stCondLst>
                                    <p:cond delay="0"/>
                                  </p:stCondLst>
                                  <p:childTnLst>
                                    <p:cmd type="call" cmd="playFrom(0.0)">
                                      <p:cBhvr>
                                        <p:cTn id="23" dur="14488" fill="hold"/>
                                        <p:tgtEl>
                                          <p:spTgt spid="12"/>
                                        </p:tgtEl>
                                      </p:cBhvr>
                                    </p:cmd>
                                  </p:childTnLst>
                                </p:cTn>
                              </p:par>
                              <p:par>
                                <p:cTn id="24" presetID="10" presetClass="entr" presetSubtype="0" repeatCount="8000" fill="hold" grpId="0" nodeType="withEffect">
                                  <p:stCondLst>
                                    <p:cond delay="8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subTnLst>
                                    <p:set>
                                      <p:cBhvr override="childStyle">
                                        <p:cTn dur="1" fill="hold" display="0" masterRel="sameClick" afterEffect="1">
                                          <p:stCondLst>
                                            <p:cond evt="end" delay="0">
                                              <p:tn val="24"/>
                                            </p:cond>
                                          </p:stCondLst>
                                        </p:cTn>
                                        <p:tgtEl>
                                          <p:spTgt spid="13"/>
                                        </p:tgtEl>
                                        <p:attrNameLst>
                                          <p:attrName>style.visibility</p:attrName>
                                        </p:attrNameLst>
                                      </p:cBhvr>
                                      <p:to>
                                        <p:strVal val="hidden"/>
                                      </p:to>
                                    </p:set>
                                  </p:subTnLst>
                                </p:cTn>
                              </p:par>
                              <p:par>
                                <p:cTn id="27" presetID="10" presetClass="entr" presetSubtype="0" fill="hold" nodeType="withEffect">
                                  <p:stCondLst>
                                    <p:cond delay="10000"/>
                                  </p:stCondLst>
                                  <p:childTnLst>
                                    <p:set>
                                      <p:cBhvr>
                                        <p:cTn id="28" dur="1" fill="hold">
                                          <p:stCondLst>
                                            <p:cond delay="0"/>
                                          </p:stCondLst>
                                        </p:cTn>
                                        <p:tgtEl>
                                          <p:spTgt spid="489484"/>
                                        </p:tgtEl>
                                        <p:attrNameLst>
                                          <p:attrName>style.visibility</p:attrName>
                                        </p:attrNameLst>
                                      </p:cBhvr>
                                      <p:to>
                                        <p:strVal val="visible"/>
                                      </p:to>
                                    </p:set>
                                    <p:animEffect transition="in" filter="fade">
                                      <p:cBhvr>
                                        <p:cTn id="29" dur="2000"/>
                                        <p:tgtEl>
                                          <p:spTgt spid="489484"/>
                                        </p:tgtEl>
                                      </p:cBhvr>
                                    </p:animEffect>
                                  </p:childTnLst>
                                </p:cTn>
                              </p:par>
                            </p:childTnLst>
                          </p:cTn>
                        </p:par>
                        <p:par>
                          <p:cTn id="30" fill="hold">
                            <p:stCondLst>
                              <p:cond delay="22624"/>
                            </p:stCondLst>
                            <p:childTnLst>
                              <p:par>
                                <p:cTn id="31" presetID="1" presetClass="mediacall" presetSubtype="0" fill="hold" nodeType="afterEffect">
                                  <p:stCondLst>
                                    <p:cond delay="5000"/>
                                  </p:stCondLst>
                                  <p:childTnLst>
                                    <p:cmd type="call" cmd="playFrom(0.0)">
                                      <p:cBhvr>
                                        <p:cTn id="32"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35" fill="hold" display="0">
                  <p:stCondLst>
                    <p:cond delay="indefinite"/>
                  </p:stCondLst>
                  <p:endCondLst>
                    <p:cond evt="onStopAudio" delay="0">
                      <p:tgtEl>
                        <p:sldTgt/>
                      </p:tgtEl>
                    </p:cond>
                  </p:endCondLst>
                </p:cTn>
                <p:tgtEl>
                  <p:spTgt spid="15"/>
                </p:tgtEl>
              </p:cMediaNode>
            </p:audio>
          </p:childTnLst>
        </p:cTn>
      </p:par>
    </p:tnLst>
    <p:bldLst>
      <p:bldP spid="489476" grpId="0"/>
      <p:bldP spid="489479" grpId="0"/>
      <p:bldP spid="489480" grpId="0"/>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0"/>
          </p:nvPr>
        </p:nvSpPr>
        <p:spPr/>
        <p:txBody>
          <a:bodyPr/>
          <a:lstStyle/>
          <a:p>
            <a:pPr>
              <a:defRPr/>
            </a:pPr>
            <a:fld id="{0A342BC0-C2EF-483B-B4A5-53E18E7E614E}" type="slidenum">
              <a:rPr lang="en-US"/>
              <a:pPr>
                <a:defRPr/>
              </a:pPr>
              <a:t>93</a:t>
            </a:fld>
            <a:endParaRPr lang="en-US" dirty="0"/>
          </a:p>
        </p:txBody>
      </p:sp>
      <p:sp>
        <p:nvSpPr>
          <p:cNvPr id="494594"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9152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91524"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91525"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91526"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Stop Data Collection</a:t>
            </a:r>
            <a:endParaRPr lang="en-US" sz="2200" i="1" dirty="0">
              <a:solidFill>
                <a:schemeClr val="tx1"/>
              </a:solidFill>
              <a:effectLst>
                <a:outerShdw blurRad="38100" dist="38100" dir="2700000" algn="tl">
                  <a:srgbClr val="000000"/>
                </a:outerShdw>
              </a:effectLst>
              <a:cs typeface="+mn-cs"/>
            </a:endParaRPr>
          </a:p>
        </p:txBody>
      </p:sp>
      <p:sp>
        <p:nvSpPr>
          <p:cNvPr id="491527" name="Text Box 7"/>
          <p:cNvSpPr txBox="1">
            <a:spLocks noChangeArrowheads="1"/>
          </p:cNvSpPr>
          <p:nvPr/>
        </p:nvSpPr>
        <p:spPr bwMode="auto">
          <a:xfrm>
            <a:off x="1341333" y="2313433"/>
            <a:ext cx="10722187" cy="995387"/>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Data acquisition is stopped by clicking the Stop button or the </a:t>
            </a:r>
            <a:r>
              <a:rPr lang="en-US" sz="2200"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key</a:t>
            </a:r>
            <a:r>
              <a:rPr lang="en-US" dirty="0">
                <a:solidFill>
                  <a:schemeClr val="tx1"/>
                </a:solidFill>
                <a:effectLst>
                  <a:outerShdw blurRad="38100" dist="38100" dir="2700000" algn="tl">
                    <a:srgbClr val="000000"/>
                  </a:outerShdw>
                </a:effectLst>
                <a:cs typeface="+mn-cs"/>
              </a:rPr>
              <a:t>.  The data for the current feature is temporarily stored and displayed in the table below the A-Scan.  Test data can be overwritten until the next feature is selected.</a:t>
            </a:r>
            <a:endParaRPr lang="en-US" sz="900" dirty="0">
              <a:solidFill>
                <a:schemeClr val="tx1"/>
              </a:solidFill>
              <a:effectLst>
                <a:outerShdw blurRad="38100" dist="38100" dir="2700000" algn="tl">
                  <a:srgbClr val="000000"/>
                </a:outerShdw>
              </a:effectLst>
              <a:cs typeface="+mn-cs"/>
            </a:endParaRPr>
          </a:p>
        </p:txBody>
      </p:sp>
      <p:pic>
        <p:nvPicPr>
          <p:cNvPr id="491529" name="Picture 9" descr="4CH-Main Data-2"/>
          <p:cNvPicPr>
            <a:picLocks noChangeAspect="1" noChangeArrowheads="1"/>
          </p:cNvPicPr>
          <p:nvPr/>
        </p:nvPicPr>
        <p:blipFill>
          <a:blip r:embed="rId9" cstate="print"/>
          <a:srcRect/>
          <a:stretch>
            <a:fillRect/>
          </a:stretch>
        </p:blipFill>
        <p:spPr bwMode="auto">
          <a:xfrm>
            <a:off x="4410329" y="3520440"/>
            <a:ext cx="4584192" cy="3291840"/>
          </a:xfrm>
          <a:prstGeom prst="rect">
            <a:avLst/>
          </a:prstGeom>
          <a:noFill/>
          <a:ln w="9525">
            <a:noFill/>
            <a:miter lim="800000"/>
            <a:headEnd/>
            <a:tailEnd/>
          </a:ln>
        </p:spPr>
      </p:pic>
      <p:pic>
        <p:nvPicPr>
          <p:cNvPr id="10" name="slide 9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rcRect/>
          <a:stretch>
            <a:fillRect/>
          </a:stretch>
        </p:blipFill>
        <p:spPr bwMode="auto">
          <a:xfrm>
            <a:off x="12531081" y="2440642"/>
            <a:ext cx="406208" cy="295835"/>
          </a:xfrm>
          <a:prstGeom prst="rect">
            <a:avLst/>
          </a:prstGeom>
          <a:noFill/>
          <a:ln w="9525">
            <a:noFill/>
            <a:miter lim="800000"/>
            <a:headEnd/>
            <a:tailEnd/>
          </a:ln>
        </p:spPr>
      </p:pic>
      <p:pic>
        <p:nvPicPr>
          <p:cNvPr id="12" name="slide 93-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531081" y="1981200"/>
            <a:ext cx="406208" cy="304800"/>
          </a:xfrm>
          <a:prstGeom prst="rect">
            <a:avLst/>
          </a:prstGeom>
        </p:spPr>
      </p:pic>
      <p:sp>
        <p:nvSpPr>
          <p:cNvPr id="13" name="Rectangle 12"/>
          <p:cNvSpPr>
            <a:spLocks noChangeAspect="1"/>
          </p:cNvSpPr>
          <p:nvPr/>
        </p:nvSpPr>
        <p:spPr bwMode="auto">
          <a:xfrm>
            <a:off x="6841480" y="3717855"/>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5862639" y="5961187"/>
            <a:ext cx="2076450" cy="13481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915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91526"/>
                                        </p:tgtEl>
                                        <p:attrNameLst>
                                          <p:attrName>style.visibility</p:attrName>
                                        </p:attrNameLst>
                                      </p:cBhvr>
                                      <p:to>
                                        <p:strVal val="visible"/>
                                      </p:to>
                                    </p:set>
                                    <p:animEffect transition="in" filter="fade">
                                      <p:cBhvr>
                                        <p:cTn id="10" dur="2000"/>
                                        <p:tgtEl>
                                          <p:spTgt spid="49152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38" fill="hold"/>
                                        <p:tgtEl>
                                          <p:spTgt spid="12"/>
                                        </p:tgtEl>
                                      </p:cBhvr>
                                    </p:cmd>
                                  </p:childTnLst>
                                </p:cTn>
                              </p:par>
                            </p:childTnLst>
                          </p:cTn>
                        </p:par>
                        <p:par>
                          <p:cTn id="14" fill="hold">
                            <p:stCondLst>
                              <p:cond delay="3938"/>
                            </p:stCondLst>
                            <p:childTnLst>
                              <p:par>
                                <p:cTn id="15" presetID="10" presetClass="entr" presetSubtype="0" fill="hold" grpId="0" nodeType="afterEffect">
                                  <p:stCondLst>
                                    <p:cond delay="500"/>
                                  </p:stCondLst>
                                  <p:childTnLst>
                                    <p:set>
                                      <p:cBhvr>
                                        <p:cTn id="16" dur="1" fill="hold">
                                          <p:stCondLst>
                                            <p:cond delay="0"/>
                                          </p:stCondLst>
                                        </p:cTn>
                                        <p:tgtEl>
                                          <p:spTgt spid="491527"/>
                                        </p:tgtEl>
                                        <p:attrNameLst>
                                          <p:attrName>style.visibility</p:attrName>
                                        </p:attrNameLst>
                                      </p:cBhvr>
                                      <p:to>
                                        <p:strVal val="visible"/>
                                      </p:to>
                                    </p:set>
                                    <p:animEffect transition="in" filter="fade">
                                      <p:cBhvr>
                                        <p:cTn id="17" dur="2000"/>
                                        <p:tgtEl>
                                          <p:spTgt spid="491527"/>
                                        </p:tgtEl>
                                      </p:cBhvr>
                                    </p:animEffect>
                                  </p:childTnLst>
                                </p:cTn>
                              </p:par>
                            </p:childTnLst>
                          </p:cTn>
                        </p:par>
                        <p:par>
                          <p:cTn id="18" fill="hold">
                            <p:stCondLst>
                              <p:cond delay="6438"/>
                            </p:stCondLst>
                            <p:childTnLst>
                              <p:par>
                                <p:cTn id="19" presetID="1" presetClass="mediacall" presetSubtype="0" fill="hold" nodeType="afterEffect">
                                  <p:stCondLst>
                                    <p:cond delay="500"/>
                                  </p:stCondLst>
                                  <p:childTnLst>
                                    <p:cmd type="call" cmd="playFrom(0.0)">
                                      <p:cBhvr>
                                        <p:cTn id="20" dur="18505" fill="hold"/>
                                        <p:tgtEl>
                                          <p:spTgt spid="10"/>
                                        </p:tgtEl>
                                      </p:cBhvr>
                                    </p:cmd>
                                  </p:childTnLst>
                                </p:cTn>
                              </p:par>
                              <p:par>
                                <p:cTn id="21" presetID="10" presetClass="entr" presetSubtype="0" repeatCount="6000" fill="hold" grpId="0" nodeType="withEffect">
                                  <p:stCondLst>
                                    <p:cond delay="2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subTnLst>
                                    <p:set>
                                      <p:cBhvr override="childStyle">
                                        <p:cTn dur="1" fill="hold" display="0" masterRel="sameClick" afterEffect="1">
                                          <p:stCondLst>
                                            <p:cond evt="end" delay="0">
                                              <p:tn val="21"/>
                                            </p:cond>
                                          </p:stCondLst>
                                        </p:cTn>
                                        <p:tgtEl>
                                          <p:spTgt spid="13"/>
                                        </p:tgtEl>
                                        <p:attrNameLst>
                                          <p:attrName>style.visibility</p:attrName>
                                        </p:attrNameLst>
                                      </p:cBhvr>
                                      <p:to>
                                        <p:strVal val="hidden"/>
                                      </p:to>
                                    </p:set>
                                  </p:subTnLst>
                                </p:cTn>
                              </p:par>
                              <p:par>
                                <p:cTn id="24" presetID="10" presetClass="entr" presetSubtype="0" repeatCount="10000" fill="hold" grpId="0" nodeType="withEffect">
                                  <p:stCondLst>
                                    <p:cond delay="7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subTnLst>
                                    <p:set>
                                      <p:cBhvr override="childStyle">
                                        <p:cTn dur="1" fill="hold" display="0" masterRel="sameClick" afterEffect="1">
                                          <p:stCondLst>
                                            <p:cond evt="end" delay="0">
                                              <p:tn val="24"/>
                                            </p:cond>
                                          </p:stCondLst>
                                        </p:cTn>
                                        <p:tgtEl>
                                          <p:spTgt spid="14"/>
                                        </p:tgtEl>
                                        <p:attrNameLst>
                                          <p:attrName>style.visibility</p:attrName>
                                        </p:attrNameLst>
                                      </p:cBhvr>
                                      <p:to>
                                        <p:strVal val="hidden"/>
                                      </p:to>
                                    </p:set>
                                  </p:subTnLst>
                                </p:cTn>
                              </p:par>
                            </p:childTnLst>
                          </p:cTn>
                        </p:par>
                        <p:par>
                          <p:cTn id="27" fill="hold">
                            <p:stCondLst>
                              <p:cond delay="25443"/>
                            </p:stCondLst>
                            <p:childTnLst>
                              <p:par>
                                <p:cTn id="28" presetID="1" presetClass="mediacall" presetSubtype="0" fill="hold" nodeType="afterEffect">
                                  <p:stCondLst>
                                    <p:cond delay="5000"/>
                                  </p:stCondLst>
                                  <p:childTnLst>
                                    <p:cmd type="call" cmd="playFrom(0.0)">
                                      <p:cBhvr>
                                        <p:cTn id="29" dur="14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mute="1" showWhenStopped="0">
                <p:cTn id="32" fill="hold" display="0">
                  <p:stCondLst>
                    <p:cond delay="indefinite"/>
                  </p:stCondLst>
                  <p:endCondLst>
                    <p:cond evt="onStopAudio" delay="0">
                      <p:tgtEl>
                        <p:sldTgt/>
                      </p:tgtEl>
                    </p:cond>
                  </p:endCondLst>
                </p:cTn>
                <p:tgtEl>
                  <p:spTgt spid="15"/>
                </p:tgtEl>
              </p:cMediaNode>
            </p:audio>
          </p:childTnLst>
        </p:cTn>
      </p:par>
    </p:tnLst>
    <p:bldLst>
      <p:bldP spid="491523" grpId="0"/>
      <p:bldP spid="491526" grpId="0"/>
      <p:bldP spid="491527" grpId="0"/>
      <p:bldP spid="13"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9" descr="4CH-Main Data-2"/>
          <p:cNvPicPr>
            <a:picLocks noChangeAspect="1" noChangeArrowheads="1"/>
          </p:cNvPicPr>
          <p:nvPr/>
        </p:nvPicPr>
        <p:blipFill>
          <a:blip r:embed="rId9" cstate="print"/>
          <a:srcRect/>
          <a:stretch>
            <a:fillRect/>
          </a:stretch>
        </p:blipFill>
        <p:spPr bwMode="auto">
          <a:xfrm>
            <a:off x="4410329" y="3520440"/>
            <a:ext cx="4584192" cy="3291840"/>
          </a:xfrm>
          <a:prstGeom prst="rect">
            <a:avLst/>
          </a:prstGeom>
          <a:noFill/>
          <a:ln w="9525">
            <a:noFill/>
            <a:miter lim="800000"/>
            <a:headEnd/>
            <a:tailEnd/>
          </a:ln>
        </p:spPr>
      </p:pic>
      <p:pic>
        <p:nvPicPr>
          <p:cNvPr id="493577" name="Picture 9" descr="4CH-Main Data-3"/>
          <p:cNvPicPr>
            <a:picLocks noChangeAspect="1" noChangeArrowheads="1"/>
          </p:cNvPicPr>
          <p:nvPr/>
        </p:nvPicPr>
        <p:blipFill>
          <a:blip r:embed="rId10" cstate="print"/>
          <a:srcRect/>
          <a:stretch>
            <a:fillRect/>
          </a:stretch>
        </p:blipFill>
        <p:spPr bwMode="auto">
          <a:xfrm>
            <a:off x="4410329" y="3520440"/>
            <a:ext cx="4584192" cy="3291840"/>
          </a:xfrm>
          <a:prstGeom prst="rect">
            <a:avLst/>
          </a:prstGeom>
          <a:noFill/>
          <a:ln w="9525">
            <a:noFill/>
            <a:miter lim="800000"/>
            <a:headEnd/>
            <a:tailEnd/>
          </a:ln>
        </p:spPr>
      </p:pic>
      <p:sp>
        <p:nvSpPr>
          <p:cNvPr id="10" name="Rectangle 6"/>
          <p:cNvSpPr>
            <a:spLocks noGrp="1" noChangeArrowheads="1"/>
          </p:cNvSpPr>
          <p:nvPr>
            <p:ph type="sldNum" sz="quarter" idx="10"/>
          </p:nvPr>
        </p:nvSpPr>
        <p:spPr/>
        <p:txBody>
          <a:bodyPr/>
          <a:lstStyle/>
          <a:p>
            <a:pPr>
              <a:defRPr/>
            </a:pPr>
            <a:fld id="{26BB9EA1-2CC1-41CC-9351-5FF300E261F2}" type="slidenum">
              <a:rPr lang="en-US"/>
              <a:pPr>
                <a:defRPr/>
              </a:pPr>
              <a:t>94</a:t>
            </a:fld>
            <a:endParaRPr lang="en-US" dirty="0"/>
          </a:p>
        </p:txBody>
      </p:sp>
      <p:sp>
        <p:nvSpPr>
          <p:cNvPr id="496643"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93571"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93572"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93573"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93574"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Next Feature</a:t>
            </a:r>
            <a:endParaRPr lang="en-US" sz="2200" i="1" dirty="0">
              <a:solidFill>
                <a:schemeClr val="tx1"/>
              </a:solidFill>
              <a:effectLst>
                <a:outerShdw blurRad="38100" dist="38100" dir="2700000" algn="tl">
                  <a:srgbClr val="000000"/>
                </a:outerShdw>
              </a:effectLst>
              <a:cs typeface="+mn-cs"/>
            </a:endParaRPr>
          </a:p>
        </p:txBody>
      </p:sp>
      <p:sp>
        <p:nvSpPr>
          <p:cNvPr id="493575" name="Text Box 7"/>
          <p:cNvSpPr txBox="1">
            <a:spLocks noChangeArrowheads="1"/>
          </p:cNvSpPr>
          <p:nvPr/>
        </p:nvSpPr>
        <p:spPr bwMode="auto">
          <a:xfrm>
            <a:off x="1341333" y="2313433"/>
            <a:ext cx="10722187" cy="718388"/>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The next feature is selected by clicking the Next button or the </a:t>
            </a:r>
            <a:r>
              <a:rPr lang="en-US" sz="2200"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key</a:t>
            </a:r>
            <a:r>
              <a:rPr lang="en-US" dirty="0">
                <a:solidFill>
                  <a:schemeClr val="tx1"/>
                </a:solidFill>
                <a:effectLst>
                  <a:outerShdw blurRad="38100" dist="38100" dir="2700000" algn="tl">
                    <a:srgbClr val="000000"/>
                  </a:outerShdw>
                </a:effectLst>
                <a:cs typeface="+mn-cs"/>
              </a:rPr>
              <a:t>.  The Next Feature is highlighted and the program is ready to acquire data of the current feature.</a:t>
            </a:r>
            <a:endParaRPr lang="en-US" sz="900" dirty="0">
              <a:solidFill>
                <a:schemeClr val="tx1"/>
              </a:solidFill>
              <a:effectLst>
                <a:outerShdw blurRad="38100" dist="38100" dir="2700000" algn="tl">
                  <a:srgbClr val="000000"/>
                </a:outerShdw>
              </a:effectLst>
              <a:cs typeface="+mn-cs"/>
            </a:endParaRPr>
          </a:p>
        </p:txBody>
      </p:sp>
      <p:pic>
        <p:nvPicPr>
          <p:cNvPr id="12" name="slide 9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440642"/>
            <a:ext cx="406208" cy="295835"/>
          </a:xfrm>
          <a:prstGeom prst="rect">
            <a:avLst/>
          </a:prstGeom>
          <a:noFill/>
          <a:ln w="9525">
            <a:noFill/>
            <a:miter lim="800000"/>
            <a:headEnd/>
            <a:tailEnd/>
          </a:ln>
        </p:spPr>
      </p:pic>
      <p:pic>
        <p:nvPicPr>
          <p:cNvPr id="493578" name="Picture 10" descr="4CH-Main Data-4"/>
          <p:cNvPicPr>
            <a:picLocks noChangeAspect="1" noChangeArrowheads="1"/>
          </p:cNvPicPr>
          <p:nvPr/>
        </p:nvPicPr>
        <p:blipFill>
          <a:blip r:embed="rId12" cstate="print"/>
          <a:srcRect/>
          <a:stretch>
            <a:fillRect/>
          </a:stretch>
        </p:blipFill>
        <p:spPr bwMode="auto">
          <a:xfrm>
            <a:off x="4410330" y="3520440"/>
            <a:ext cx="4584192" cy="3291840"/>
          </a:xfrm>
          <a:prstGeom prst="rect">
            <a:avLst/>
          </a:prstGeom>
          <a:noFill/>
          <a:ln w="9525">
            <a:noFill/>
            <a:miter lim="800000"/>
            <a:headEnd/>
            <a:tailEnd/>
          </a:ln>
        </p:spPr>
      </p:pic>
      <p:sp>
        <p:nvSpPr>
          <p:cNvPr id="13" name="Rectangle 12"/>
          <p:cNvSpPr>
            <a:spLocks noChangeAspect="1"/>
          </p:cNvSpPr>
          <p:nvPr/>
        </p:nvSpPr>
        <p:spPr bwMode="auto">
          <a:xfrm>
            <a:off x="5983332" y="3722617"/>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sp>
        <p:nvSpPr>
          <p:cNvPr id="14" name="Rectangle 13"/>
          <p:cNvSpPr/>
          <p:nvPr/>
        </p:nvSpPr>
        <p:spPr bwMode="auto">
          <a:xfrm>
            <a:off x="5872163" y="6066694"/>
            <a:ext cx="2048886" cy="13408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5" name="slide 94-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tretch>
            <a:fillRect/>
          </a:stretch>
        </p:blipFill>
        <p:spPr>
          <a:xfrm>
            <a:off x="12734186" y="1878964"/>
            <a:ext cx="406208" cy="304800"/>
          </a:xfrm>
          <a:prstGeom prst="rect">
            <a:avLst/>
          </a:prstGeom>
        </p:spPr>
      </p:pic>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9357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93574"/>
                                        </p:tgtEl>
                                        <p:attrNameLst>
                                          <p:attrName>style.visibility</p:attrName>
                                        </p:attrNameLst>
                                      </p:cBhvr>
                                      <p:to>
                                        <p:strVal val="visible"/>
                                      </p:to>
                                    </p:set>
                                    <p:animEffect transition="in" filter="fade">
                                      <p:cBhvr>
                                        <p:cTn id="10" dur="2000"/>
                                        <p:tgtEl>
                                          <p:spTgt spid="493574"/>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485" fill="hold"/>
                                        <p:tgtEl>
                                          <p:spTgt spid="15"/>
                                        </p:tgtEl>
                                      </p:cBhvr>
                                    </p:cmd>
                                  </p:childTnLst>
                                </p:cTn>
                              </p:par>
                            </p:childTnLst>
                          </p:cTn>
                        </p:par>
                        <p:par>
                          <p:cTn id="14" fill="hold">
                            <p:stCondLst>
                              <p:cond delay="3985"/>
                            </p:stCondLst>
                            <p:childTnLst>
                              <p:par>
                                <p:cTn id="15" presetID="10" presetClass="entr" presetSubtype="0" fill="hold" grpId="0" nodeType="afterEffect">
                                  <p:stCondLst>
                                    <p:cond delay="500"/>
                                  </p:stCondLst>
                                  <p:childTnLst>
                                    <p:set>
                                      <p:cBhvr>
                                        <p:cTn id="16" dur="1" fill="hold">
                                          <p:stCondLst>
                                            <p:cond delay="0"/>
                                          </p:stCondLst>
                                        </p:cTn>
                                        <p:tgtEl>
                                          <p:spTgt spid="493575"/>
                                        </p:tgtEl>
                                        <p:attrNameLst>
                                          <p:attrName>style.visibility</p:attrName>
                                        </p:attrNameLst>
                                      </p:cBhvr>
                                      <p:to>
                                        <p:strVal val="visible"/>
                                      </p:to>
                                    </p:set>
                                    <p:animEffect transition="in" filter="fade">
                                      <p:cBhvr>
                                        <p:cTn id="17" dur="2000"/>
                                        <p:tgtEl>
                                          <p:spTgt spid="493575"/>
                                        </p:tgtEl>
                                      </p:cBhvr>
                                    </p:animEffect>
                                  </p:childTnLst>
                                </p:cTn>
                              </p:par>
                            </p:childTnLst>
                          </p:cTn>
                        </p:par>
                        <p:par>
                          <p:cTn id="18" fill="hold">
                            <p:stCondLst>
                              <p:cond delay="6485"/>
                            </p:stCondLst>
                            <p:childTnLst>
                              <p:par>
                                <p:cTn id="19" presetID="1" presetClass="mediacall" presetSubtype="0" fill="hold" nodeType="afterEffect">
                                  <p:stCondLst>
                                    <p:cond delay="500"/>
                                  </p:stCondLst>
                                  <p:childTnLst>
                                    <p:cmd type="call" cmd="playFrom(0.0)">
                                      <p:cBhvr>
                                        <p:cTn id="20" dur="11887" fill="hold"/>
                                        <p:tgtEl>
                                          <p:spTgt spid="12"/>
                                        </p:tgtEl>
                                      </p:cBhvr>
                                    </p:cmd>
                                  </p:childTnLst>
                                </p:cTn>
                              </p:par>
                              <p:par>
                                <p:cTn id="21" presetID="10" presetClass="entr" presetSubtype="0" repeatCount="4000" fill="hold" grpId="0" nodeType="with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subTnLst>
                                    <p:set>
                                      <p:cBhvr override="childStyle">
                                        <p:cTn dur="1" fill="hold" display="0" masterRel="sameClick" afterEffect="1">
                                          <p:stCondLst>
                                            <p:cond evt="end" delay="0">
                                              <p:tn val="21"/>
                                            </p:cond>
                                          </p:stCondLst>
                                        </p:cTn>
                                        <p:tgtEl>
                                          <p:spTgt spid="13"/>
                                        </p:tgtEl>
                                        <p:attrNameLst>
                                          <p:attrName>style.visibility</p:attrName>
                                        </p:attrNameLst>
                                      </p:cBhvr>
                                      <p:to>
                                        <p:strVal val="hidden"/>
                                      </p:to>
                                    </p:set>
                                  </p:subTnLst>
                                </p:cTn>
                              </p:par>
                              <p:par>
                                <p:cTn id="24" presetID="10" presetClass="entr" presetSubtype="0" fill="hold" nodeType="withEffect">
                                  <p:stCondLst>
                                    <p:cond delay="5029"/>
                                  </p:stCondLst>
                                  <p:childTnLst>
                                    <p:set>
                                      <p:cBhvr>
                                        <p:cTn id="25" dur="1" fill="hold">
                                          <p:stCondLst>
                                            <p:cond delay="0"/>
                                          </p:stCondLst>
                                        </p:cTn>
                                        <p:tgtEl>
                                          <p:spTgt spid="493578"/>
                                        </p:tgtEl>
                                        <p:attrNameLst>
                                          <p:attrName>style.visibility</p:attrName>
                                        </p:attrNameLst>
                                      </p:cBhvr>
                                      <p:to>
                                        <p:strVal val="visible"/>
                                      </p:to>
                                    </p:set>
                                    <p:animEffect transition="in" filter="fade">
                                      <p:cBhvr>
                                        <p:cTn id="26" dur="2000"/>
                                        <p:tgtEl>
                                          <p:spTgt spid="493578"/>
                                        </p:tgtEl>
                                      </p:cBhvr>
                                    </p:animEffect>
                                  </p:childTnLst>
                                </p:cTn>
                              </p:par>
                              <p:par>
                                <p:cTn id="27" presetID="10" presetClass="entr" presetSubtype="0" repeatCount="5000" fill="hold" grpId="0" nodeType="withEffect">
                                  <p:stCondLst>
                                    <p:cond delay="7529"/>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subTnLst>
                                    <p:set>
                                      <p:cBhvr override="childStyle">
                                        <p:cTn dur="1" fill="hold" display="0" masterRel="sameClick" afterEffect="1">
                                          <p:stCondLst>
                                            <p:cond evt="end" delay="0">
                                              <p:tn val="27"/>
                                            </p:cond>
                                          </p:stCondLst>
                                        </p:cTn>
                                        <p:tgtEl>
                                          <p:spTgt spid="14"/>
                                        </p:tgtEl>
                                        <p:attrNameLst>
                                          <p:attrName>style.visibility</p:attrName>
                                        </p:attrNameLst>
                                      </p:cBhvr>
                                      <p:to>
                                        <p:strVal val="hidden"/>
                                      </p:to>
                                    </p:set>
                                  </p:subTnLst>
                                </p:cTn>
                              </p:par>
                            </p:childTnLst>
                          </p:cTn>
                        </p:par>
                        <p:par>
                          <p:cTn id="30" fill="hold">
                            <p:stCondLst>
                              <p:cond delay="19014"/>
                            </p:stCondLst>
                            <p:childTnLst>
                              <p:par>
                                <p:cTn id="31" presetID="1" presetClass="mediacall" presetSubtype="0" fill="hold" nodeType="afterEffect">
                                  <p:stCondLst>
                                    <p:cond delay="5000"/>
                                  </p:stCondLst>
                                  <p:childTnLst>
                                    <p:cmd type="call" cmd="playFrom(0.0)">
                                      <p:cBhvr>
                                        <p:cTn id="32"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vol="80000" mute="1" showWhenStopped="0">
                <p:cTn id="35" fill="hold" display="0">
                  <p:stCondLst>
                    <p:cond delay="indefinite"/>
                  </p:stCondLst>
                  <p:endCondLst>
                    <p:cond evt="onStopAudio" delay="0">
                      <p:tgtEl>
                        <p:sldTgt/>
                      </p:tgtEl>
                    </p:cond>
                  </p:endCondLst>
                </p:cTn>
                <p:tgtEl>
                  <p:spTgt spid="17"/>
                </p:tgtEl>
              </p:cMediaNode>
            </p:audio>
          </p:childTnLst>
        </p:cTn>
      </p:par>
    </p:tnLst>
    <p:bldLst>
      <p:bldP spid="493571" grpId="0"/>
      <p:bldP spid="493574" grpId="0"/>
      <p:bldP spid="493575" grpId="0"/>
      <p:bldP spid="13" grpId="0" animBg="1"/>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2DA0F5C5-7152-4B31-80F8-F3DBAF705139}" type="slidenum">
              <a:rPr lang="en-US"/>
              <a:pPr>
                <a:defRPr/>
              </a:pPr>
              <a:t>95</a:t>
            </a:fld>
            <a:endParaRPr lang="en-US" dirty="0"/>
          </a:p>
        </p:txBody>
      </p:sp>
      <p:sp>
        <p:nvSpPr>
          <p:cNvPr id="498690"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95619"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95620"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95621"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95622"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Basic Mode, Complete</a:t>
            </a:r>
            <a:endParaRPr lang="en-US" sz="2200" i="1" dirty="0">
              <a:solidFill>
                <a:schemeClr val="tx1"/>
              </a:solidFill>
              <a:effectLst>
                <a:outerShdw blurRad="38100" dist="38100" dir="2700000" algn="tl">
                  <a:srgbClr val="000000"/>
                </a:outerShdw>
              </a:effectLst>
              <a:cs typeface="+mn-cs"/>
            </a:endParaRPr>
          </a:p>
        </p:txBody>
      </p:sp>
      <p:sp>
        <p:nvSpPr>
          <p:cNvPr id="495623" name="Text Box 7"/>
          <p:cNvSpPr txBox="1">
            <a:spLocks noChangeArrowheads="1"/>
          </p:cNvSpPr>
          <p:nvPr/>
        </p:nvSpPr>
        <p:spPr bwMode="auto">
          <a:xfrm>
            <a:off x="1341333" y="2313433"/>
            <a:ext cx="10722187" cy="718388"/>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After collecting data for all features, the Next button or the </a:t>
            </a:r>
            <a:r>
              <a:rPr lang="en-US" sz="2200" b="1" dirty="0">
                <a:solidFill>
                  <a:srgbClr val="FFFF00"/>
                </a:solidFill>
                <a:cs typeface="+mn-cs"/>
                <a:sym typeface="Keystrokes MT" pitchFamily="2" charset="2"/>
              </a:rPr>
              <a:t></a:t>
            </a:r>
            <a:r>
              <a:rPr lang="en-US" dirty="0">
                <a:effectLst>
                  <a:outerShdw blurRad="38100" dist="38100" dir="2700000" algn="tl">
                    <a:srgbClr val="000000"/>
                  </a:outerShdw>
                </a:effectLst>
                <a:cs typeface="+mn-cs"/>
                <a:sym typeface="Keystroke" pitchFamily="18" charset="2"/>
              </a:rPr>
              <a:t> </a:t>
            </a:r>
            <a:r>
              <a:rPr lang="en-US" dirty="0">
                <a:solidFill>
                  <a:schemeClr val="tx1"/>
                </a:solidFill>
                <a:effectLst>
                  <a:outerShdw blurRad="38100" dist="38100" dir="2700000" algn="tl">
                    <a:srgbClr val="000000"/>
                  </a:outerShdw>
                </a:effectLst>
                <a:cs typeface="+mn-cs"/>
                <a:sym typeface="Keystroke" pitchFamily="18" charset="2"/>
              </a:rPr>
              <a:t>key</a:t>
            </a:r>
            <a:r>
              <a:rPr lang="en-US" dirty="0">
                <a:solidFill>
                  <a:schemeClr val="tx1"/>
                </a:solidFill>
                <a:effectLst>
                  <a:outerShdw blurRad="38100" dist="38100" dir="2700000" algn="tl">
                    <a:srgbClr val="000000"/>
                  </a:outerShdw>
                </a:effectLst>
                <a:cs typeface="+mn-cs"/>
              </a:rPr>
              <a:t> is selected to complete data acquisition and the test data can now be printed.  Note: Test data cannot be saved in the Basic Mode!</a:t>
            </a:r>
          </a:p>
        </p:txBody>
      </p:sp>
      <p:pic>
        <p:nvPicPr>
          <p:cNvPr id="498696" name="Picture 10" descr="4CH-Main Data-5"/>
          <p:cNvPicPr>
            <a:picLocks noChangeAspect="1" noChangeArrowheads="1"/>
          </p:cNvPicPr>
          <p:nvPr/>
        </p:nvPicPr>
        <p:blipFill>
          <a:blip r:embed="rId11" cstate="print"/>
          <a:srcRect/>
          <a:stretch>
            <a:fillRect/>
          </a:stretch>
        </p:blipFill>
        <p:spPr bwMode="auto">
          <a:xfrm>
            <a:off x="4410329" y="3520440"/>
            <a:ext cx="4584192" cy="3291840"/>
          </a:xfrm>
          <a:prstGeom prst="rect">
            <a:avLst/>
          </a:prstGeom>
          <a:noFill/>
          <a:ln w="9525">
            <a:noFill/>
            <a:miter lim="800000"/>
            <a:headEnd/>
            <a:tailEnd/>
          </a:ln>
        </p:spPr>
      </p:pic>
      <p:pic>
        <p:nvPicPr>
          <p:cNvPr id="495627" name="Picture 11" descr="4CH-Main Data-6"/>
          <p:cNvPicPr>
            <a:picLocks noChangeAspect="1" noChangeArrowheads="1"/>
          </p:cNvPicPr>
          <p:nvPr/>
        </p:nvPicPr>
        <p:blipFill>
          <a:blip r:embed="rId12" cstate="print"/>
          <a:srcRect/>
          <a:stretch>
            <a:fillRect/>
          </a:stretch>
        </p:blipFill>
        <p:spPr bwMode="auto">
          <a:xfrm>
            <a:off x="4726179" y="4556874"/>
            <a:ext cx="3952494" cy="1006148"/>
          </a:xfrm>
          <a:prstGeom prst="rect">
            <a:avLst/>
          </a:prstGeom>
          <a:noFill/>
          <a:ln w="9525">
            <a:noFill/>
            <a:miter lim="800000"/>
            <a:headEnd/>
            <a:tailEnd/>
          </a:ln>
        </p:spPr>
      </p:pic>
      <p:pic>
        <p:nvPicPr>
          <p:cNvPr id="12" name="slide 9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734186" y="2440642"/>
            <a:ext cx="406208" cy="295835"/>
          </a:xfrm>
          <a:prstGeom prst="rect">
            <a:avLst/>
          </a:prstGeom>
          <a:noFill/>
          <a:ln w="9525">
            <a:noFill/>
            <a:miter lim="800000"/>
            <a:headEnd/>
            <a:tailEnd/>
          </a:ln>
        </p:spPr>
      </p:pic>
      <p:pic>
        <p:nvPicPr>
          <p:cNvPr id="13" name="slide 95-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rcRect/>
          <a:stretch>
            <a:fillRect/>
          </a:stretch>
        </p:blipFill>
        <p:spPr bwMode="auto">
          <a:xfrm>
            <a:off x="12734186" y="3194098"/>
            <a:ext cx="406208" cy="295835"/>
          </a:xfrm>
          <a:prstGeom prst="rect">
            <a:avLst/>
          </a:prstGeom>
          <a:noFill/>
          <a:ln w="9525">
            <a:noFill/>
            <a:miter lim="800000"/>
            <a:headEnd/>
            <a:tailEnd/>
          </a:ln>
        </p:spPr>
      </p:pic>
      <p:pic>
        <p:nvPicPr>
          <p:cNvPr id="14" name="slide 95-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tretch>
            <a:fillRect/>
          </a:stretch>
        </p:blipFill>
        <p:spPr>
          <a:xfrm>
            <a:off x="12734186" y="1981200"/>
            <a:ext cx="406208" cy="304800"/>
          </a:xfrm>
          <a:prstGeom prst="rect">
            <a:avLst/>
          </a:prstGeom>
        </p:spPr>
      </p:pic>
      <p:sp>
        <p:nvSpPr>
          <p:cNvPr id="15" name="Rectangle 14"/>
          <p:cNvSpPr>
            <a:spLocks noChangeAspect="1"/>
          </p:cNvSpPr>
          <p:nvPr/>
        </p:nvSpPr>
        <p:spPr bwMode="auto">
          <a:xfrm>
            <a:off x="5970632" y="3722617"/>
            <a:ext cx="256032" cy="2515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6" name="pause.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9561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95622"/>
                                        </p:tgtEl>
                                        <p:attrNameLst>
                                          <p:attrName>style.visibility</p:attrName>
                                        </p:attrNameLst>
                                      </p:cBhvr>
                                      <p:to>
                                        <p:strVal val="visible"/>
                                      </p:to>
                                    </p:set>
                                    <p:animEffect transition="in" filter="fade">
                                      <p:cBhvr>
                                        <p:cTn id="10" dur="2000"/>
                                        <p:tgtEl>
                                          <p:spTgt spid="495622"/>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229" fill="hold"/>
                                        <p:tgtEl>
                                          <p:spTgt spid="14"/>
                                        </p:tgtEl>
                                      </p:cBhvr>
                                    </p:cmd>
                                  </p:childTnLst>
                                </p:cTn>
                              </p:par>
                            </p:childTnLst>
                          </p:cTn>
                        </p:par>
                        <p:par>
                          <p:cTn id="14" fill="hold">
                            <p:stCondLst>
                              <p:cond delay="3729"/>
                            </p:stCondLst>
                            <p:childTnLst>
                              <p:par>
                                <p:cTn id="15" presetID="10" presetClass="entr" presetSubtype="0" fill="hold" nodeType="afterEffect">
                                  <p:stCondLst>
                                    <p:cond delay="500"/>
                                  </p:stCondLst>
                                  <p:childTnLst>
                                    <p:set>
                                      <p:cBhvr>
                                        <p:cTn id="16" dur="1" fill="hold">
                                          <p:stCondLst>
                                            <p:cond delay="0"/>
                                          </p:stCondLst>
                                        </p:cTn>
                                        <p:tgtEl>
                                          <p:spTgt spid="495623">
                                            <p:txEl>
                                              <p:pRg st="0" end="0"/>
                                            </p:txEl>
                                          </p:spTgt>
                                        </p:tgtEl>
                                        <p:attrNameLst>
                                          <p:attrName>style.visibility</p:attrName>
                                        </p:attrNameLst>
                                      </p:cBhvr>
                                      <p:to>
                                        <p:strVal val="visible"/>
                                      </p:to>
                                    </p:set>
                                    <p:animEffect transition="in" filter="fade">
                                      <p:cBhvr>
                                        <p:cTn id="17" dur="2000"/>
                                        <p:tgtEl>
                                          <p:spTgt spid="495623">
                                            <p:txEl>
                                              <p:pRg st="0" end="0"/>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498696"/>
                                        </p:tgtEl>
                                        <p:attrNameLst>
                                          <p:attrName>style.visibility</p:attrName>
                                        </p:attrNameLst>
                                      </p:cBhvr>
                                      <p:to>
                                        <p:strVal val="visible"/>
                                      </p:to>
                                    </p:set>
                                    <p:animEffect transition="in" filter="fade">
                                      <p:cBhvr>
                                        <p:cTn id="20" dur="2000"/>
                                        <p:tgtEl>
                                          <p:spTgt spid="498696"/>
                                        </p:tgtEl>
                                      </p:cBhvr>
                                    </p:animEffect>
                                  </p:childTnLst>
                                </p:cTn>
                              </p:par>
                            </p:childTnLst>
                          </p:cTn>
                        </p:par>
                        <p:par>
                          <p:cTn id="21" fill="hold">
                            <p:stCondLst>
                              <p:cond delay="6229"/>
                            </p:stCondLst>
                            <p:childTnLst>
                              <p:par>
                                <p:cTn id="22" presetID="1" presetClass="mediacall" presetSubtype="0" fill="hold" nodeType="afterEffect">
                                  <p:stCondLst>
                                    <p:cond delay="500"/>
                                  </p:stCondLst>
                                  <p:childTnLst>
                                    <p:cmd type="call" cmd="playFrom(0.0)">
                                      <p:cBhvr>
                                        <p:cTn id="23" dur="9612" fill="hold"/>
                                        <p:tgtEl>
                                          <p:spTgt spid="12"/>
                                        </p:tgtEl>
                                      </p:cBhvr>
                                    </p:cmd>
                                  </p:childTnLst>
                                </p:cTn>
                              </p:par>
                              <p:par>
                                <p:cTn id="24" presetID="10" presetClass="entr" presetSubtype="0" repeatCount="6000" fill="hold" grpId="0" nodeType="withEffect">
                                  <p:stCondLst>
                                    <p:cond delay="30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subTnLst>
                                    <p:set>
                                      <p:cBhvr override="childStyle">
                                        <p:cTn dur="1" fill="hold" display="0" masterRel="sameClick" afterEffect="1">
                                          <p:stCondLst>
                                            <p:cond evt="end" delay="0">
                                              <p:tn val="24"/>
                                            </p:cond>
                                          </p:stCondLst>
                                        </p:cTn>
                                        <p:tgtEl>
                                          <p:spTgt spid="15"/>
                                        </p:tgtEl>
                                        <p:attrNameLst>
                                          <p:attrName>style.visibility</p:attrName>
                                        </p:attrNameLst>
                                      </p:cBhvr>
                                      <p:to>
                                        <p:strVal val="hidden"/>
                                      </p:to>
                                    </p:set>
                                  </p:subTnLst>
                                </p:cTn>
                              </p:par>
                              <p:par>
                                <p:cTn id="27" presetID="10" presetClass="entr" presetSubtype="0" fill="hold" nodeType="withEffect">
                                  <p:stCondLst>
                                    <p:cond delay="7000"/>
                                  </p:stCondLst>
                                  <p:childTnLst>
                                    <p:set>
                                      <p:cBhvr>
                                        <p:cTn id="28" dur="1" fill="hold">
                                          <p:stCondLst>
                                            <p:cond delay="0"/>
                                          </p:stCondLst>
                                        </p:cTn>
                                        <p:tgtEl>
                                          <p:spTgt spid="495627"/>
                                        </p:tgtEl>
                                        <p:attrNameLst>
                                          <p:attrName>style.visibility</p:attrName>
                                        </p:attrNameLst>
                                      </p:cBhvr>
                                      <p:to>
                                        <p:strVal val="visible"/>
                                      </p:to>
                                    </p:set>
                                    <p:animEffect transition="in" filter="fade">
                                      <p:cBhvr>
                                        <p:cTn id="29" dur="2000"/>
                                        <p:tgtEl>
                                          <p:spTgt spid="495627"/>
                                        </p:tgtEl>
                                      </p:cBhvr>
                                    </p:animEffect>
                                  </p:childTnLst>
                                </p:cTn>
                              </p:par>
                            </p:childTnLst>
                          </p:cTn>
                        </p:par>
                        <p:par>
                          <p:cTn id="30" fill="hold">
                            <p:stCondLst>
                              <p:cond delay="16341"/>
                            </p:stCondLst>
                            <p:childTnLst>
                              <p:par>
                                <p:cTn id="31" presetID="1" presetClass="mediacall" presetSubtype="0" fill="hold" nodeType="afterEffect">
                                  <p:stCondLst>
                                    <p:cond delay="2000"/>
                                  </p:stCondLst>
                                  <p:childTnLst>
                                    <p:cmd type="call" cmd="playFrom(0.0)">
                                      <p:cBhvr>
                                        <p:cTn id="32" dur="3434" fill="hold"/>
                                        <p:tgtEl>
                                          <p:spTgt spid="13"/>
                                        </p:tgtEl>
                                      </p:cBhvr>
                                    </p:cmd>
                                  </p:childTnLst>
                                </p:cTn>
                              </p:par>
                            </p:childTnLst>
                          </p:cTn>
                        </p:par>
                        <p:par>
                          <p:cTn id="33" fill="hold">
                            <p:stCondLst>
                              <p:cond delay="21775"/>
                            </p:stCondLst>
                            <p:childTnLst>
                              <p:par>
                                <p:cTn id="34" presetID="1" presetClass="mediacall" presetSubtype="0" fill="hold" nodeType="afterEffect">
                                  <p:stCondLst>
                                    <p:cond delay="5000"/>
                                  </p:stCondLst>
                                  <p:childTnLst>
                                    <p:cmd type="call" cmd="playFrom(0.0)">
                                      <p:cBhvr>
                                        <p:cTn id="35" dur="14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39" fill="hold" display="0">
                  <p:stCondLst>
                    <p:cond delay="indefinite"/>
                  </p:stCondLst>
                  <p:endCondLst>
                    <p:cond evt="onStopAudio" delay="0">
                      <p:tgtEl>
                        <p:sldTgt/>
                      </p:tgtEl>
                    </p:cond>
                  </p:endCondLst>
                </p:cTn>
                <p:tgtEl>
                  <p:spTgt spid="16"/>
                </p:tgtEl>
              </p:cMediaNode>
            </p:audio>
          </p:childTnLst>
        </p:cTn>
      </p:par>
    </p:tnLst>
    <p:bldLst>
      <p:bldP spid="495619" grpId="0"/>
      <p:bldP spid="495622" grpId="0"/>
      <p:bldP spid="1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AAE4C87A-B023-4FF3-8DC6-D68BDA82B6CC}" type="slidenum">
              <a:rPr lang="en-US"/>
              <a:pPr>
                <a:defRPr/>
              </a:pPr>
              <a:t>96</a:t>
            </a:fld>
            <a:endParaRPr lang="en-US" dirty="0"/>
          </a:p>
        </p:txBody>
      </p:sp>
      <p:sp>
        <p:nvSpPr>
          <p:cNvPr id="500738"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499715"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499716" name="Rectangle 4"/>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a:t>
            </a:r>
            <a:endParaRPr lang="en-US" sz="2200" i="1" dirty="0">
              <a:solidFill>
                <a:schemeClr val="tx1"/>
              </a:solidFill>
              <a:effectLst>
                <a:outerShdw blurRad="38100" dist="38100" dir="2700000" algn="tl">
                  <a:srgbClr val="000000"/>
                </a:outerShdw>
              </a:effectLst>
              <a:cs typeface="+mn-cs"/>
            </a:endParaRPr>
          </a:p>
        </p:txBody>
      </p:sp>
      <p:sp>
        <p:nvSpPr>
          <p:cNvPr id="499717" name="Text Box 5"/>
          <p:cNvSpPr txBox="1">
            <a:spLocks noChangeArrowheads="1"/>
          </p:cNvSpPr>
          <p:nvPr/>
        </p:nvSpPr>
        <p:spPr bwMode="auto">
          <a:xfrm>
            <a:off x="1341333" y="2377440"/>
            <a:ext cx="10722187" cy="2123901"/>
          </a:xfrm>
          <a:prstGeom prst="rect">
            <a:avLst/>
          </a:prstGeom>
          <a:noFill/>
          <a:ln w="9525" algn="ctr">
            <a:noFill/>
            <a:miter lim="800000"/>
            <a:headEnd/>
            <a:tailEnd/>
          </a:ln>
          <a:effectLst/>
        </p:spPr>
        <p:txBody>
          <a:bodyPr lIns="101841" tIns="50920" rIns="101841" bIns="50920">
            <a:spAutoFit/>
          </a:bodyPr>
          <a:lstStyle/>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Standard Mode permits case depth testing and data display using previously prepared setup data (Master Records) including the capability to save the results to disk.</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collected data can be printed and/or saved to a test report prior to saving the data.  Test data collected using this mode can later be reviewed and printed from the PINT Export module.</a:t>
            </a:r>
            <a:endParaRPr lang="en-US" sz="900" dirty="0">
              <a:solidFill>
                <a:schemeClr val="tx1"/>
              </a:solidFill>
              <a:effectLst>
                <a:outerShdw blurRad="38100" dist="38100" dir="2700000" algn="tl">
                  <a:srgbClr val="000000"/>
                </a:outerShdw>
              </a:effectLst>
              <a:cs typeface="+mn-cs"/>
            </a:endParaRPr>
          </a:p>
          <a:p>
            <a:pPr algn="just" eaLnBrk="0" hangingPunct="0">
              <a:spcBef>
                <a:spcPts val="669"/>
              </a:spcBef>
              <a:spcAft>
                <a:spcPts val="669"/>
              </a:spcAft>
              <a:defRPr/>
            </a:pPr>
            <a:r>
              <a:rPr lang="en-US" dirty="0">
                <a:solidFill>
                  <a:schemeClr val="tx1"/>
                </a:solidFill>
                <a:effectLst>
                  <a:outerShdw blurRad="38100" dist="38100" dir="2700000" algn="tl">
                    <a:srgbClr val="000000"/>
                  </a:outerShdw>
                </a:effectLst>
                <a:cs typeface="+mn-cs"/>
              </a:rPr>
              <a:t>The Standard Mode is also utilized to perform reference measurements (required if no test data are available for a given Master Record). </a:t>
            </a:r>
          </a:p>
        </p:txBody>
      </p:sp>
      <p:sp>
        <p:nvSpPr>
          <p:cNvPr id="499718" name="Rectangle 6"/>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499719" name="Rectangle 7"/>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pic>
        <p:nvPicPr>
          <p:cNvPr id="9" name="slide 9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12734186" y="2514601"/>
            <a:ext cx="406208" cy="295835"/>
          </a:xfrm>
          <a:prstGeom prst="rect">
            <a:avLst/>
          </a:prstGeom>
          <a:noFill/>
          <a:ln w="9525">
            <a:noFill/>
            <a:miter lim="800000"/>
            <a:headEnd/>
            <a:tailEnd/>
          </a:ln>
        </p:spPr>
      </p:pic>
      <p:pic>
        <p:nvPicPr>
          <p:cNvPr id="10" name="slide 96-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cstate="print"/>
          <a:srcRect/>
          <a:stretch>
            <a:fillRect/>
          </a:stretch>
        </p:blipFill>
        <p:spPr bwMode="auto">
          <a:xfrm>
            <a:off x="12734186" y="3476067"/>
            <a:ext cx="406208" cy="295835"/>
          </a:xfrm>
          <a:prstGeom prst="rect">
            <a:avLst/>
          </a:prstGeom>
          <a:noFill/>
          <a:ln w="9525">
            <a:noFill/>
            <a:miter lim="800000"/>
            <a:headEnd/>
            <a:tailEnd/>
          </a:ln>
        </p:spPr>
      </p:pic>
      <p:pic>
        <p:nvPicPr>
          <p:cNvPr id="11" name="slide 96-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rcRect/>
          <a:stretch>
            <a:fillRect/>
          </a:stretch>
        </p:blipFill>
        <p:spPr bwMode="auto">
          <a:xfrm>
            <a:off x="12734186" y="4355868"/>
            <a:ext cx="406208" cy="295835"/>
          </a:xfrm>
          <a:prstGeom prst="rect">
            <a:avLst/>
          </a:prstGeom>
          <a:noFill/>
          <a:ln w="9525">
            <a:noFill/>
            <a:miter lim="800000"/>
            <a:headEnd/>
            <a:tailEnd/>
          </a:ln>
        </p:spPr>
      </p:pic>
      <p:pic>
        <p:nvPicPr>
          <p:cNvPr id="13" name="slide 96-0.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cstate="print"/>
          <a:stretch>
            <a:fillRect/>
          </a:stretch>
        </p:blipFill>
        <p:spPr>
          <a:xfrm>
            <a:off x="12734186" y="1981200"/>
            <a:ext cx="406208" cy="304800"/>
          </a:xfrm>
          <a:prstGeom prst="rect">
            <a:avLst/>
          </a:prstGeom>
        </p:spPr>
      </p:pic>
      <p:pic>
        <p:nvPicPr>
          <p:cNvPr id="14" name="pause.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997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99716"/>
                                        </p:tgtEl>
                                        <p:attrNameLst>
                                          <p:attrName>style.visibility</p:attrName>
                                        </p:attrNameLst>
                                      </p:cBhvr>
                                      <p:to>
                                        <p:strVal val="visible"/>
                                      </p:to>
                                    </p:set>
                                    <p:animEffect transition="in" filter="fade">
                                      <p:cBhvr>
                                        <p:cTn id="10" dur="2000"/>
                                        <p:tgtEl>
                                          <p:spTgt spid="49971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2042" fill="hold"/>
                                        <p:tgtEl>
                                          <p:spTgt spid="13"/>
                                        </p:tgtEl>
                                      </p:cBhvr>
                                    </p:cmd>
                                  </p:childTnLst>
                                </p:cTn>
                              </p:par>
                            </p:childTnLst>
                          </p:cTn>
                        </p:par>
                        <p:par>
                          <p:cTn id="14" fill="hold">
                            <p:stCondLst>
                              <p:cond delay="4542"/>
                            </p:stCondLst>
                            <p:childTnLst>
                              <p:par>
                                <p:cTn id="15" presetID="10" presetClass="entr" presetSubtype="0" fill="hold" nodeType="afterEffect">
                                  <p:stCondLst>
                                    <p:cond delay="0"/>
                                  </p:stCondLst>
                                  <p:childTnLst>
                                    <p:set>
                                      <p:cBhvr>
                                        <p:cTn id="16" dur="1" fill="hold">
                                          <p:stCondLst>
                                            <p:cond delay="0"/>
                                          </p:stCondLst>
                                        </p:cTn>
                                        <p:tgtEl>
                                          <p:spTgt spid="499717">
                                            <p:txEl>
                                              <p:pRg st="0" end="0"/>
                                            </p:txEl>
                                          </p:spTgt>
                                        </p:tgtEl>
                                        <p:attrNameLst>
                                          <p:attrName>style.visibility</p:attrName>
                                        </p:attrNameLst>
                                      </p:cBhvr>
                                      <p:to>
                                        <p:strVal val="visible"/>
                                      </p:to>
                                    </p:set>
                                    <p:animEffect transition="in" filter="fade">
                                      <p:cBhvr>
                                        <p:cTn id="17" dur="2000"/>
                                        <p:tgtEl>
                                          <p:spTgt spid="499717">
                                            <p:txEl>
                                              <p:pRg st="0" end="0"/>
                                            </p:txEl>
                                          </p:spTgt>
                                        </p:tgtEl>
                                      </p:cBhvr>
                                    </p:animEffect>
                                  </p:childTnLst>
                                </p:cTn>
                              </p:par>
                            </p:childTnLst>
                          </p:cTn>
                        </p:par>
                        <p:par>
                          <p:cTn id="18" fill="hold">
                            <p:stCondLst>
                              <p:cond delay="6542"/>
                            </p:stCondLst>
                            <p:childTnLst>
                              <p:par>
                                <p:cTn id="19" presetID="1" presetClass="mediacall" presetSubtype="0" fill="hold" nodeType="afterEffect">
                                  <p:stCondLst>
                                    <p:cond delay="500"/>
                                  </p:stCondLst>
                                  <p:childTnLst>
                                    <p:cmd type="call" cmd="playFrom(0.0)">
                                      <p:cBhvr>
                                        <p:cTn id="20" dur="10866" fill="hold"/>
                                        <p:tgtEl>
                                          <p:spTgt spid="9"/>
                                        </p:tgtEl>
                                      </p:cBhvr>
                                    </p:cmd>
                                  </p:childTnLst>
                                </p:cTn>
                              </p:par>
                            </p:childTnLst>
                          </p:cTn>
                        </p:par>
                        <p:par>
                          <p:cTn id="21" fill="hold">
                            <p:stCondLst>
                              <p:cond delay="17908"/>
                            </p:stCondLst>
                            <p:childTnLst>
                              <p:par>
                                <p:cTn id="22" presetID="10" presetClass="entr" presetSubtype="0" fill="hold" nodeType="afterEffect">
                                  <p:stCondLst>
                                    <p:cond delay="500"/>
                                  </p:stCondLst>
                                  <p:childTnLst>
                                    <p:set>
                                      <p:cBhvr>
                                        <p:cTn id="23" dur="1" fill="hold">
                                          <p:stCondLst>
                                            <p:cond delay="0"/>
                                          </p:stCondLst>
                                        </p:cTn>
                                        <p:tgtEl>
                                          <p:spTgt spid="499717">
                                            <p:txEl>
                                              <p:pRg st="1" end="1"/>
                                            </p:txEl>
                                          </p:spTgt>
                                        </p:tgtEl>
                                        <p:attrNameLst>
                                          <p:attrName>style.visibility</p:attrName>
                                        </p:attrNameLst>
                                      </p:cBhvr>
                                      <p:to>
                                        <p:strVal val="visible"/>
                                      </p:to>
                                    </p:set>
                                    <p:animEffect transition="in" filter="fade">
                                      <p:cBhvr>
                                        <p:cTn id="24" dur="2000"/>
                                        <p:tgtEl>
                                          <p:spTgt spid="499717">
                                            <p:txEl>
                                              <p:pRg st="1" end="1"/>
                                            </p:txEl>
                                          </p:spTgt>
                                        </p:tgtEl>
                                      </p:cBhvr>
                                    </p:animEffect>
                                  </p:childTnLst>
                                </p:cTn>
                              </p:par>
                            </p:childTnLst>
                          </p:cTn>
                        </p:par>
                        <p:par>
                          <p:cTn id="25" fill="hold">
                            <p:stCondLst>
                              <p:cond delay="20408"/>
                            </p:stCondLst>
                            <p:childTnLst>
                              <p:par>
                                <p:cTn id="26" presetID="1" presetClass="mediacall" presetSubtype="0" fill="hold" nodeType="afterEffect">
                                  <p:stCondLst>
                                    <p:cond delay="500"/>
                                  </p:stCondLst>
                                  <p:childTnLst>
                                    <p:cmd type="call" cmd="playFrom(0.0)">
                                      <p:cBhvr>
                                        <p:cTn id="27" dur="11701" fill="hold"/>
                                        <p:tgtEl>
                                          <p:spTgt spid="10"/>
                                        </p:tgtEl>
                                      </p:cBhvr>
                                    </p:cmd>
                                  </p:childTnLst>
                                </p:cTn>
                              </p:par>
                            </p:childTnLst>
                          </p:cTn>
                        </p:par>
                        <p:par>
                          <p:cTn id="28" fill="hold">
                            <p:stCondLst>
                              <p:cond delay="32609"/>
                            </p:stCondLst>
                            <p:childTnLst>
                              <p:par>
                                <p:cTn id="29" presetID="10" presetClass="entr" presetSubtype="0" fill="hold" nodeType="afterEffect">
                                  <p:stCondLst>
                                    <p:cond delay="500"/>
                                  </p:stCondLst>
                                  <p:childTnLst>
                                    <p:set>
                                      <p:cBhvr>
                                        <p:cTn id="30" dur="1" fill="hold">
                                          <p:stCondLst>
                                            <p:cond delay="0"/>
                                          </p:stCondLst>
                                        </p:cTn>
                                        <p:tgtEl>
                                          <p:spTgt spid="499717">
                                            <p:txEl>
                                              <p:pRg st="2" end="2"/>
                                            </p:txEl>
                                          </p:spTgt>
                                        </p:tgtEl>
                                        <p:attrNameLst>
                                          <p:attrName>style.visibility</p:attrName>
                                        </p:attrNameLst>
                                      </p:cBhvr>
                                      <p:to>
                                        <p:strVal val="visible"/>
                                      </p:to>
                                    </p:set>
                                    <p:animEffect transition="in" filter="fade">
                                      <p:cBhvr>
                                        <p:cTn id="31" dur="2000"/>
                                        <p:tgtEl>
                                          <p:spTgt spid="499717">
                                            <p:txEl>
                                              <p:pRg st="2" end="2"/>
                                            </p:txEl>
                                          </p:spTgt>
                                        </p:tgtEl>
                                      </p:cBhvr>
                                    </p:animEffect>
                                  </p:childTnLst>
                                </p:cTn>
                              </p:par>
                            </p:childTnLst>
                          </p:cTn>
                        </p:par>
                        <p:par>
                          <p:cTn id="32" fill="hold">
                            <p:stCondLst>
                              <p:cond delay="35109"/>
                            </p:stCondLst>
                            <p:childTnLst>
                              <p:par>
                                <p:cTn id="33" presetID="1" presetClass="mediacall" presetSubtype="0" fill="hold" nodeType="afterEffect">
                                  <p:stCondLst>
                                    <p:cond delay="500"/>
                                  </p:stCondLst>
                                  <p:childTnLst>
                                    <p:cmd type="call" cmd="playFrom(0.0)">
                                      <p:cBhvr>
                                        <p:cTn id="34" dur="7615" fill="hold"/>
                                        <p:tgtEl>
                                          <p:spTgt spid="11"/>
                                        </p:tgtEl>
                                      </p:cBhvr>
                                    </p:cmd>
                                  </p:childTnLst>
                                </p:cTn>
                              </p:par>
                            </p:childTnLst>
                          </p:cTn>
                        </p:par>
                        <p:par>
                          <p:cTn id="35" fill="hold">
                            <p:stCondLst>
                              <p:cond delay="43224"/>
                            </p:stCondLst>
                            <p:childTnLst>
                              <p:par>
                                <p:cTn id="36" presetID="1" presetClass="mediacall" presetSubtype="0" fill="hold" nodeType="afterEffect">
                                  <p:stCondLst>
                                    <p:cond delay="5000"/>
                                  </p:stCondLst>
                                  <p:childTnLst>
                                    <p:cmd type="call" cmd="playFrom(0.0)">
                                      <p:cBhvr>
                                        <p:cTn id="37"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42" fill="hold" display="0">
                  <p:stCondLst>
                    <p:cond delay="indefinite"/>
                  </p:stCondLst>
                  <p:endCondLst>
                    <p:cond evt="onStopAudio" delay="0">
                      <p:tgtEl>
                        <p:sldTgt/>
                      </p:tgtEl>
                    </p:cond>
                  </p:endCondLst>
                </p:cTn>
                <p:tgtEl>
                  <p:spTgt spid="14"/>
                </p:tgtEl>
              </p:cMediaNode>
            </p:audio>
          </p:childTnLst>
        </p:cTn>
      </p:par>
    </p:tnLst>
    <p:bldLst>
      <p:bldP spid="499715" grpId="0"/>
      <p:bldP spid="49971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PINT Rht 4CH"/>
          <p:cNvPicPr>
            <a:picLocks noChangeAspect="1" noChangeArrowheads="1"/>
          </p:cNvPicPr>
          <p:nvPr/>
        </p:nvPicPr>
        <p:blipFill>
          <a:blip r:embed="rId9" cstate="print"/>
          <a:srcRect/>
          <a:stretch>
            <a:fillRect/>
          </a:stretch>
        </p:blipFill>
        <p:spPr bwMode="auto">
          <a:xfrm>
            <a:off x="5184236" y="4230966"/>
            <a:ext cx="3036379" cy="1540809"/>
          </a:xfrm>
          <a:prstGeom prst="rect">
            <a:avLst/>
          </a:prstGeom>
          <a:noFill/>
          <a:ln w="9525">
            <a:noFill/>
            <a:miter lim="800000"/>
            <a:headEnd/>
            <a:tailEnd/>
          </a:ln>
        </p:spPr>
      </p:pic>
      <p:sp>
        <p:nvSpPr>
          <p:cNvPr id="11" name="Rectangle 6"/>
          <p:cNvSpPr>
            <a:spLocks noGrp="1" noChangeArrowheads="1"/>
          </p:cNvSpPr>
          <p:nvPr>
            <p:ph type="sldNum" sz="quarter" idx="10"/>
          </p:nvPr>
        </p:nvSpPr>
        <p:spPr/>
        <p:txBody>
          <a:bodyPr/>
          <a:lstStyle/>
          <a:p>
            <a:pPr>
              <a:defRPr/>
            </a:pPr>
            <a:fld id="{4C75C526-3240-497B-AB64-7F67F607E4FE}" type="slidenum">
              <a:rPr lang="en-US"/>
              <a:pPr>
                <a:defRPr/>
              </a:pPr>
              <a:t>97</a:t>
            </a:fld>
            <a:endParaRPr lang="en-US" dirty="0"/>
          </a:p>
        </p:txBody>
      </p:sp>
      <p:sp>
        <p:nvSpPr>
          <p:cNvPr id="502786" name="Text Box 2"/>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01763" name="Text Box 3"/>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01764" name="Rectangle 4"/>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01765" name="Rectangle 5"/>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01766" name="Rectangle 6"/>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Master Record Selection</a:t>
            </a:r>
            <a:endParaRPr lang="en-US" sz="2200" i="1" dirty="0">
              <a:solidFill>
                <a:schemeClr val="tx1"/>
              </a:solidFill>
              <a:effectLst>
                <a:outerShdw blurRad="38100" dist="38100" dir="2700000" algn="tl">
                  <a:srgbClr val="000000"/>
                </a:outerShdw>
              </a:effectLst>
              <a:cs typeface="+mn-cs"/>
            </a:endParaRPr>
          </a:p>
        </p:txBody>
      </p:sp>
      <p:sp>
        <p:nvSpPr>
          <p:cNvPr id="501767" name="Text Box 7"/>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After selecting the Standard Mode the program displays the main window and the user is prompted to enter the Master Record.</a:t>
            </a:r>
            <a:endParaRPr lang="en-US" sz="900" dirty="0">
              <a:solidFill>
                <a:schemeClr val="tx1"/>
              </a:solidFill>
              <a:effectLst>
                <a:outerShdw blurRad="38100" dist="38100" dir="2700000" algn="tl">
                  <a:srgbClr val="000000"/>
                </a:outerShdw>
              </a:effectLst>
              <a:cs typeface="+mn-cs"/>
            </a:endParaRPr>
          </a:p>
        </p:txBody>
      </p:sp>
      <p:pic>
        <p:nvPicPr>
          <p:cNvPr id="501769" name="Picture 9" descr="Rht-1"/>
          <p:cNvPicPr>
            <a:picLocks noChangeAspect="1" noChangeArrowheads="1"/>
          </p:cNvPicPr>
          <p:nvPr/>
        </p:nvPicPr>
        <p:blipFill>
          <a:blip r:embed="rId10" cstate="print"/>
          <a:srcRect/>
          <a:stretch>
            <a:fillRect/>
          </a:stretch>
        </p:blipFill>
        <p:spPr bwMode="auto">
          <a:xfrm>
            <a:off x="4410330" y="3520430"/>
            <a:ext cx="4584192" cy="3291840"/>
          </a:xfrm>
          <a:prstGeom prst="rect">
            <a:avLst/>
          </a:prstGeom>
          <a:noFill/>
          <a:ln w="9525">
            <a:noFill/>
            <a:miter lim="800000"/>
            <a:headEnd/>
            <a:tailEnd/>
          </a:ln>
        </p:spPr>
      </p:pic>
      <p:pic>
        <p:nvPicPr>
          <p:cNvPr id="501770" name="Picture 10" descr="Rht-Master"/>
          <p:cNvPicPr>
            <a:picLocks noChangeAspect="1" noChangeArrowheads="1"/>
          </p:cNvPicPr>
          <p:nvPr/>
        </p:nvPicPr>
        <p:blipFill>
          <a:blip r:embed="rId11" cstate="print"/>
          <a:srcRect/>
          <a:stretch>
            <a:fillRect/>
          </a:stretch>
        </p:blipFill>
        <p:spPr bwMode="auto">
          <a:xfrm>
            <a:off x="4640835" y="3981055"/>
            <a:ext cx="4123182" cy="2831215"/>
          </a:xfrm>
          <a:prstGeom prst="rect">
            <a:avLst/>
          </a:prstGeom>
          <a:noFill/>
          <a:ln w="9525">
            <a:noFill/>
            <a:miter lim="800000"/>
            <a:headEnd/>
            <a:tailEnd/>
          </a:ln>
        </p:spPr>
      </p:pic>
      <p:pic>
        <p:nvPicPr>
          <p:cNvPr id="13" name="slide 9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rcRect/>
          <a:stretch>
            <a:fillRect/>
          </a:stretch>
        </p:blipFill>
        <p:spPr bwMode="auto">
          <a:xfrm>
            <a:off x="12734186" y="2440642"/>
            <a:ext cx="406208" cy="295835"/>
          </a:xfrm>
          <a:prstGeom prst="rect">
            <a:avLst/>
          </a:prstGeom>
          <a:noFill/>
          <a:ln w="9525">
            <a:noFill/>
            <a:miter lim="800000"/>
            <a:headEnd/>
            <a:tailEnd/>
          </a:ln>
        </p:spPr>
      </p:pic>
      <p:pic>
        <p:nvPicPr>
          <p:cNvPr id="14" name="slide 97-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stretch>
            <a:fillRect/>
          </a:stretch>
        </p:blipFill>
        <p:spPr>
          <a:xfrm>
            <a:off x="12734186" y="1737360"/>
            <a:ext cx="406208" cy="304800"/>
          </a:xfrm>
          <a:prstGeom prst="rect">
            <a:avLst/>
          </a:prstGeom>
        </p:spPr>
      </p:pic>
      <p:sp>
        <p:nvSpPr>
          <p:cNvPr id="16" name="Rectangle 15"/>
          <p:cNvSpPr/>
          <p:nvPr/>
        </p:nvSpPr>
        <p:spPr bwMode="auto">
          <a:xfrm>
            <a:off x="5974342" y="4471987"/>
            <a:ext cx="716972" cy="8763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E5FFFF"/>
              </a:solidFill>
              <a:effectLst>
                <a:outerShdw blurRad="38100" dist="38100" dir="2700000" algn="tl">
                  <a:srgbClr val="000000">
                    <a:alpha val="43137"/>
                  </a:srgbClr>
                </a:outerShdw>
              </a:effectLst>
              <a:latin typeface="Arial" charset="0"/>
            </a:endParaRPr>
          </a:p>
        </p:txBody>
      </p:sp>
      <p:pic>
        <p:nvPicPr>
          <p:cNvPr id="17"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0176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01766"/>
                                        </p:tgtEl>
                                        <p:attrNameLst>
                                          <p:attrName>style.visibility</p:attrName>
                                        </p:attrNameLst>
                                      </p:cBhvr>
                                      <p:to>
                                        <p:strVal val="visible"/>
                                      </p:to>
                                    </p:set>
                                    <p:animEffect transition="in" filter="fade">
                                      <p:cBhvr>
                                        <p:cTn id="10" dur="2000"/>
                                        <p:tgtEl>
                                          <p:spTgt spid="501766"/>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3018" fill="hold"/>
                                        <p:tgtEl>
                                          <p:spTgt spid="14"/>
                                        </p:tgtEl>
                                      </p:cBhvr>
                                    </p:cmd>
                                  </p:childTnLst>
                                </p:cTn>
                              </p:par>
                            </p:childTnLst>
                          </p:cTn>
                        </p:par>
                        <p:par>
                          <p:cTn id="14" fill="hold">
                            <p:stCondLst>
                              <p:cond delay="5518"/>
                            </p:stCondLst>
                            <p:childTnLst>
                              <p:par>
                                <p:cTn id="15" presetID="10" presetClass="entr" presetSubtype="0" fill="hold" grpId="0" nodeType="afterEffect">
                                  <p:stCondLst>
                                    <p:cond delay="0"/>
                                  </p:stCondLst>
                                  <p:childTnLst>
                                    <p:set>
                                      <p:cBhvr>
                                        <p:cTn id="16" dur="1" fill="hold">
                                          <p:stCondLst>
                                            <p:cond delay="0"/>
                                          </p:stCondLst>
                                        </p:cTn>
                                        <p:tgtEl>
                                          <p:spTgt spid="501767"/>
                                        </p:tgtEl>
                                        <p:attrNameLst>
                                          <p:attrName>style.visibility</p:attrName>
                                        </p:attrNameLst>
                                      </p:cBhvr>
                                      <p:to>
                                        <p:strVal val="visible"/>
                                      </p:to>
                                    </p:set>
                                    <p:animEffect transition="in" filter="fade">
                                      <p:cBhvr>
                                        <p:cTn id="17" dur="2000"/>
                                        <p:tgtEl>
                                          <p:spTgt spid="501767"/>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par>
                          <p:cTn id="21" fill="hold">
                            <p:stCondLst>
                              <p:cond delay="7518"/>
                            </p:stCondLst>
                            <p:childTnLst>
                              <p:par>
                                <p:cTn id="22" presetID="1" presetClass="mediacall" presetSubtype="0" fill="hold" nodeType="afterEffect">
                                  <p:stCondLst>
                                    <p:cond delay="500"/>
                                  </p:stCondLst>
                                  <p:childTnLst>
                                    <p:cmd type="call" cmd="playFrom(0.0)">
                                      <p:cBhvr>
                                        <p:cTn id="23" dur="6547" fill="hold"/>
                                        <p:tgtEl>
                                          <p:spTgt spid="13"/>
                                        </p:tgtEl>
                                      </p:cBhvr>
                                    </p:cmd>
                                  </p:childTnLst>
                                </p:cTn>
                              </p:par>
                              <p:par>
                                <p:cTn id="24" presetID="10" presetClass="entr" presetSubtype="0" repeatCount="5000" fill="hold" grpId="0" nodeType="with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sameClick" afterEffect="1">
                                          <p:stCondLst>
                                            <p:cond evt="end" delay="0">
                                              <p:tn val="24"/>
                                            </p:cond>
                                          </p:stCondLst>
                                        </p:cTn>
                                        <p:tgtEl>
                                          <p:spTgt spid="16"/>
                                        </p:tgtEl>
                                        <p:attrNameLst>
                                          <p:attrName>style.visibility</p:attrName>
                                        </p:attrNameLst>
                                      </p:cBhvr>
                                      <p:to>
                                        <p:strVal val="hidden"/>
                                      </p:to>
                                    </p:set>
                                  </p:subTnLst>
                                </p:cTn>
                              </p:par>
                              <p:par>
                                <p:cTn id="27" presetID="10" presetClass="entr" presetSubtype="0" fill="hold" nodeType="withEffect">
                                  <p:stCondLst>
                                    <p:cond delay="5500"/>
                                  </p:stCondLst>
                                  <p:childTnLst>
                                    <p:set>
                                      <p:cBhvr>
                                        <p:cTn id="28" dur="1" fill="hold">
                                          <p:stCondLst>
                                            <p:cond delay="0"/>
                                          </p:stCondLst>
                                        </p:cTn>
                                        <p:tgtEl>
                                          <p:spTgt spid="501769"/>
                                        </p:tgtEl>
                                        <p:attrNameLst>
                                          <p:attrName>style.visibility</p:attrName>
                                        </p:attrNameLst>
                                      </p:cBhvr>
                                      <p:to>
                                        <p:strVal val="visible"/>
                                      </p:to>
                                    </p:set>
                                    <p:animEffect transition="in" filter="fade">
                                      <p:cBhvr>
                                        <p:cTn id="29" dur="2000"/>
                                        <p:tgtEl>
                                          <p:spTgt spid="501769"/>
                                        </p:tgtEl>
                                      </p:cBhvr>
                                    </p:animEffect>
                                  </p:childTnLst>
                                </p:cTn>
                              </p:par>
                            </p:childTnLst>
                          </p:cTn>
                        </p:par>
                        <p:par>
                          <p:cTn id="30" fill="hold">
                            <p:stCondLst>
                              <p:cond delay="15018"/>
                            </p:stCondLst>
                            <p:childTnLst>
                              <p:par>
                                <p:cTn id="31" presetID="10" presetClass="entr" presetSubtype="0" fill="hold" nodeType="afterEffect">
                                  <p:stCondLst>
                                    <p:cond delay="500"/>
                                  </p:stCondLst>
                                  <p:childTnLst>
                                    <p:set>
                                      <p:cBhvr>
                                        <p:cTn id="32" dur="1" fill="hold">
                                          <p:stCondLst>
                                            <p:cond delay="0"/>
                                          </p:stCondLst>
                                        </p:cTn>
                                        <p:tgtEl>
                                          <p:spTgt spid="501770"/>
                                        </p:tgtEl>
                                        <p:attrNameLst>
                                          <p:attrName>style.visibility</p:attrName>
                                        </p:attrNameLst>
                                      </p:cBhvr>
                                      <p:to>
                                        <p:strVal val="visible"/>
                                      </p:to>
                                    </p:set>
                                    <p:animEffect transition="in" filter="fade">
                                      <p:cBhvr>
                                        <p:cTn id="33" dur="2000"/>
                                        <p:tgtEl>
                                          <p:spTgt spid="501770"/>
                                        </p:tgtEl>
                                      </p:cBhvr>
                                    </p:animEffect>
                                  </p:childTnLst>
                                </p:cTn>
                              </p:par>
                            </p:childTnLst>
                          </p:cTn>
                        </p:par>
                        <p:par>
                          <p:cTn id="34" fill="hold">
                            <p:stCondLst>
                              <p:cond delay="17518"/>
                            </p:stCondLst>
                            <p:childTnLst>
                              <p:par>
                                <p:cTn id="35" presetID="1" presetClass="mediacall" presetSubtype="0" fill="hold" nodeType="afterEffect">
                                  <p:stCondLst>
                                    <p:cond delay="5000"/>
                                  </p:stCondLst>
                                  <p:childTnLst>
                                    <p:cmd type="call" cmd="playFrom(0.0)">
                                      <p:cBhvr>
                                        <p:cTn id="36" dur="1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vol="80000" mute="1" showWhenStopped="0">
                <p:cTn id="39" fill="hold" display="0">
                  <p:stCondLst>
                    <p:cond delay="indefinite"/>
                  </p:stCondLst>
                  <p:endCondLst>
                    <p:cond evt="onStopAudio" delay="0">
                      <p:tgtEl>
                        <p:sldTgt/>
                      </p:tgtEl>
                    </p:cond>
                  </p:endCondLst>
                </p:cTn>
                <p:tgtEl>
                  <p:spTgt spid="17"/>
                </p:tgtEl>
              </p:cMediaNode>
            </p:audio>
          </p:childTnLst>
        </p:cTn>
      </p:par>
    </p:tnLst>
    <p:bldLst>
      <p:bldP spid="501763" grpId="0"/>
      <p:bldP spid="501766" grpId="0"/>
      <p:bldP spid="501767" grpId="0"/>
      <p:bldP spid="1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p:txBody>
          <a:bodyPr/>
          <a:lstStyle/>
          <a:p>
            <a:pPr>
              <a:defRPr/>
            </a:pPr>
            <a:fld id="{BC65C5FD-288A-44C0-A668-D0523AE7C6D6}" type="slidenum">
              <a:rPr lang="en-US"/>
              <a:pPr>
                <a:defRPr/>
              </a:pPr>
              <a:t>98</a:t>
            </a:fld>
            <a:endParaRPr lang="en-US" dirty="0"/>
          </a:p>
        </p:txBody>
      </p:sp>
      <p:pic>
        <p:nvPicPr>
          <p:cNvPr id="504834" name="Picture 2" descr="Rht-1"/>
          <p:cNvPicPr>
            <a:picLocks noChangeAspect="1" noChangeArrowheads="1"/>
          </p:cNvPicPr>
          <p:nvPr/>
        </p:nvPicPr>
        <p:blipFill>
          <a:blip r:embed="rId9" cstate="print"/>
          <a:srcRect/>
          <a:stretch>
            <a:fillRect/>
          </a:stretch>
        </p:blipFill>
        <p:spPr bwMode="auto">
          <a:xfrm>
            <a:off x="4410330" y="3520440"/>
            <a:ext cx="4584192" cy="3291840"/>
          </a:xfrm>
          <a:prstGeom prst="rect">
            <a:avLst/>
          </a:prstGeom>
          <a:noFill/>
          <a:ln w="9525">
            <a:noFill/>
            <a:miter lim="800000"/>
            <a:headEnd/>
            <a:tailEnd/>
          </a:ln>
        </p:spPr>
      </p:pic>
      <p:sp>
        <p:nvSpPr>
          <p:cNvPr id="504835"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03812"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03813" name="Rectangle 5"/>
          <p:cNvSpPr>
            <a:spLocks noChangeArrowheads="1"/>
          </p:cNvSpPr>
          <p:nvPr/>
        </p:nvSpPr>
        <p:spPr bwMode="auto">
          <a:xfrm>
            <a:off x="0" y="3551940"/>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03814" name="Rectangle 6"/>
          <p:cNvSpPr>
            <a:spLocks noChangeArrowheads="1"/>
          </p:cNvSpPr>
          <p:nvPr/>
        </p:nvSpPr>
        <p:spPr bwMode="auto">
          <a:xfrm>
            <a:off x="0" y="3981055"/>
            <a:ext cx="205736" cy="379833"/>
          </a:xfrm>
          <a:prstGeom prst="rect">
            <a:avLst/>
          </a:prstGeom>
          <a:noFill/>
          <a:ln w="9525" algn="ctr">
            <a:noFill/>
            <a:miter lim="800000"/>
            <a:headEnd/>
            <a:tailEnd/>
          </a:ln>
          <a:effectLst/>
        </p:spPr>
        <p:txBody>
          <a:bodyPr wrap="none" lIns="101841" tIns="50920" rIns="101841" bIns="50920" anchor="ctr">
            <a:spAutoFit/>
          </a:bodyPr>
          <a:lstStyle/>
          <a:p>
            <a:pPr eaLnBrk="0" hangingPunct="0">
              <a:defRPr/>
            </a:pPr>
            <a:endParaRPr lang="en-US" dirty="0">
              <a:effectLst>
                <a:outerShdw blurRad="38100" dist="38100" dir="2700000" algn="tl">
                  <a:srgbClr val="000000">
                    <a:alpha val="43137"/>
                  </a:srgbClr>
                </a:outerShdw>
              </a:effectLst>
              <a:cs typeface="+mn-cs"/>
            </a:endParaRPr>
          </a:p>
        </p:txBody>
      </p:sp>
      <p:sp>
        <p:nvSpPr>
          <p:cNvPr id="503815"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Operator Selection</a:t>
            </a:r>
            <a:endParaRPr lang="en-US" sz="2200" i="1" dirty="0">
              <a:solidFill>
                <a:schemeClr val="tx1"/>
              </a:solidFill>
              <a:effectLst>
                <a:outerShdw blurRad="38100" dist="38100" dir="2700000" algn="tl">
                  <a:srgbClr val="000000"/>
                </a:outerShdw>
              </a:effectLst>
              <a:cs typeface="+mn-cs"/>
            </a:endParaRPr>
          </a:p>
        </p:txBody>
      </p:sp>
      <p:sp>
        <p:nvSpPr>
          <p:cNvPr id="503816" name="Text Box 8"/>
          <p:cNvSpPr txBox="1">
            <a:spLocks noChangeArrowheads="1"/>
          </p:cNvSpPr>
          <p:nvPr/>
        </p:nvSpPr>
        <p:spPr bwMode="auto">
          <a:xfrm>
            <a:off x="1341333" y="2377440"/>
            <a:ext cx="10722187" cy="379833"/>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operator (from inspector database) performing the test.</a:t>
            </a:r>
            <a:endParaRPr lang="en-US" sz="900" dirty="0">
              <a:solidFill>
                <a:schemeClr val="tx1"/>
              </a:solidFill>
              <a:effectLst>
                <a:outerShdw blurRad="38100" dist="38100" dir="2700000" algn="tl">
                  <a:srgbClr val="000000"/>
                </a:outerShdw>
              </a:effectLst>
              <a:cs typeface="+mn-cs"/>
            </a:endParaRPr>
          </a:p>
        </p:txBody>
      </p:sp>
      <p:pic>
        <p:nvPicPr>
          <p:cNvPr id="503817" name="Picture 9" descr="Rht-Inspectors"/>
          <p:cNvPicPr>
            <a:picLocks noChangeAspect="1" noChangeArrowheads="1"/>
          </p:cNvPicPr>
          <p:nvPr/>
        </p:nvPicPr>
        <p:blipFill>
          <a:blip r:embed="rId10" cstate="print"/>
          <a:srcRect/>
          <a:stretch>
            <a:fillRect/>
          </a:stretch>
        </p:blipFill>
        <p:spPr bwMode="auto">
          <a:xfrm>
            <a:off x="4659122" y="4397730"/>
            <a:ext cx="4086606" cy="2414550"/>
          </a:xfrm>
          <a:prstGeom prst="rect">
            <a:avLst/>
          </a:prstGeom>
          <a:noFill/>
          <a:ln w="9525">
            <a:noFill/>
            <a:miter lim="800000"/>
            <a:headEnd/>
            <a:tailEnd/>
          </a:ln>
        </p:spPr>
      </p:pic>
      <p:pic>
        <p:nvPicPr>
          <p:cNvPr id="12" name="slide 9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531081" y="2388256"/>
            <a:ext cx="406208" cy="295835"/>
          </a:xfrm>
          <a:prstGeom prst="rect">
            <a:avLst/>
          </a:prstGeom>
          <a:noFill/>
          <a:ln w="9525">
            <a:noFill/>
            <a:miter lim="800000"/>
            <a:headEnd/>
            <a:tailEnd/>
          </a:ln>
        </p:spPr>
      </p:pic>
      <p:pic>
        <p:nvPicPr>
          <p:cNvPr id="13" name="slide 98-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531081" y="1828800"/>
            <a:ext cx="406208" cy="304800"/>
          </a:xfrm>
          <a:prstGeom prst="rect">
            <a:avLst/>
          </a:prstGeom>
        </p:spPr>
      </p:pic>
      <p:pic>
        <p:nvPicPr>
          <p:cNvPr id="14"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038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03815"/>
                                        </p:tgtEl>
                                        <p:attrNameLst>
                                          <p:attrName>style.visibility</p:attrName>
                                        </p:attrNameLst>
                                      </p:cBhvr>
                                      <p:to>
                                        <p:strVal val="visible"/>
                                      </p:to>
                                    </p:set>
                                    <p:animEffect transition="in" filter="fade">
                                      <p:cBhvr>
                                        <p:cTn id="10" dur="2000"/>
                                        <p:tgtEl>
                                          <p:spTgt spid="503815"/>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299" fill="hold"/>
                                        <p:tgtEl>
                                          <p:spTgt spid="13"/>
                                        </p:tgtEl>
                                      </p:cBhvr>
                                    </p:cmd>
                                  </p:childTnLst>
                                </p:cTn>
                              </p:par>
                            </p:childTnLst>
                          </p:cTn>
                        </p:par>
                        <p:par>
                          <p:cTn id="14" fill="hold">
                            <p:stCondLst>
                              <p:cond delay="3799"/>
                            </p:stCondLst>
                            <p:childTnLst>
                              <p:par>
                                <p:cTn id="15" presetID="10" presetClass="entr" presetSubtype="0" fill="hold" grpId="0" nodeType="afterEffect">
                                  <p:stCondLst>
                                    <p:cond delay="500"/>
                                  </p:stCondLst>
                                  <p:childTnLst>
                                    <p:set>
                                      <p:cBhvr>
                                        <p:cTn id="16" dur="1" fill="hold">
                                          <p:stCondLst>
                                            <p:cond delay="0"/>
                                          </p:stCondLst>
                                        </p:cTn>
                                        <p:tgtEl>
                                          <p:spTgt spid="503816"/>
                                        </p:tgtEl>
                                        <p:attrNameLst>
                                          <p:attrName>style.visibility</p:attrName>
                                        </p:attrNameLst>
                                      </p:cBhvr>
                                      <p:to>
                                        <p:strVal val="visible"/>
                                      </p:to>
                                    </p:set>
                                    <p:animEffect transition="in" filter="fade">
                                      <p:cBhvr>
                                        <p:cTn id="17" dur="2000"/>
                                        <p:tgtEl>
                                          <p:spTgt spid="503816"/>
                                        </p:tgtEl>
                                      </p:cBhvr>
                                    </p:animEffect>
                                  </p:childTnLst>
                                </p:cTn>
                              </p:par>
                            </p:childTnLst>
                          </p:cTn>
                        </p:par>
                        <p:par>
                          <p:cTn id="18" fill="hold">
                            <p:stCondLst>
                              <p:cond delay="6299"/>
                            </p:stCondLst>
                            <p:childTnLst>
                              <p:par>
                                <p:cTn id="19" presetID="1" presetClass="mediacall" presetSubtype="0" fill="hold" nodeType="afterEffect">
                                  <p:stCondLst>
                                    <p:cond delay="500"/>
                                  </p:stCondLst>
                                  <p:childTnLst>
                                    <p:cmd type="call" cmd="playFrom(0.0)">
                                      <p:cBhvr>
                                        <p:cTn id="20" dur="3621" fill="hold"/>
                                        <p:tgtEl>
                                          <p:spTgt spid="12"/>
                                        </p:tgtEl>
                                      </p:cBhvr>
                                    </p:cmd>
                                  </p:childTnLst>
                                </p:cTn>
                              </p:par>
                              <p:par>
                                <p:cTn id="21" presetID="10" presetClass="entr" presetSubtype="0" fill="hold" nodeType="withEffect">
                                  <p:stCondLst>
                                    <p:cond delay="500"/>
                                  </p:stCondLst>
                                  <p:childTnLst>
                                    <p:set>
                                      <p:cBhvr>
                                        <p:cTn id="22" dur="1" fill="hold">
                                          <p:stCondLst>
                                            <p:cond delay="0"/>
                                          </p:stCondLst>
                                        </p:cTn>
                                        <p:tgtEl>
                                          <p:spTgt spid="503817"/>
                                        </p:tgtEl>
                                        <p:attrNameLst>
                                          <p:attrName>style.visibility</p:attrName>
                                        </p:attrNameLst>
                                      </p:cBhvr>
                                      <p:to>
                                        <p:strVal val="visible"/>
                                      </p:to>
                                    </p:set>
                                    <p:animEffect transition="in" filter="fade">
                                      <p:cBhvr>
                                        <p:cTn id="23" dur="2000"/>
                                        <p:tgtEl>
                                          <p:spTgt spid="503817"/>
                                        </p:tgtEl>
                                      </p:cBhvr>
                                    </p:animEffect>
                                  </p:childTnLst>
                                </p:cTn>
                              </p:par>
                            </p:childTnLst>
                          </p:cTn>
                        </p:par>
                        <p:par>
                          <p:cTn id="24" fill="hold">
                            <p:stCondLst>
                              <p:cond delay="10420"/>
                            </p:stCondLst>
                            <p:childTnLst>
                              <p:par>
                                <p:cTn id="25" presetID="1" presetClass="mediacall" presetSubtype="0" fill="hold" nodeType="afterEffect">
                                  <p:stCondLst>
                                    <p:cond delay="5000"/>
                                  </p:stCondLst>
                                  <p:childTnLst>
                                    <p:cmd type="call" cmd="playFrom(0.0)">
                                      <p:cBhvr>
                                        <p:cTn id="26" dur="14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vol="80000" mute="1" showWhenStopped="0">
                <p:cTn id="29" fill="hold" display="0">
                  <p:stCondLst>
                    <p:cond delay="indefinite"/>
                  </p:stCondLst>
                  <p:endCondLst>
                    <p:cond evt="onStopAudio" delay="0">
                      <p:tgtEl>
                        <p:sldTgt/>
                      </p:tgtEl>
                    </p:cond>
                  </p:endCondLst>
                </p:cTn>
                <p:tgtEl>
                  <p:spTgt spid="14"/>
                </p:tgtEl>
              </p:cMediaNode>
            </p:audio>
          </p:childTnLst>
        </p:cTn>
      </p:par>
    </p:tnLst>
    <p:bldLst>
      <p:bldP spid="503812" grpId="0"/>
      <p:bldP spid="503815" grpId="0"/>
      <p:bldP spid="5038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0"/>
          </p:nvPr>
        </p:nvSpPr>
        <p:spPr/>
        <p:txBody>
          <a:bodyPr/>
          <a:lstStyle/>
          <a:p>
            <a:pPr>
              <a:defRPr/>
            </a:pPr>
            <a:fld id="{05AB306B-0D45-414D-943F-2892193F92CA}" type="slidenum">
              <a:rPr lang="en-US"/>
              <a:pPr>
                <a:defRPr/>
              </a:pPr>
              <a:t>99</a:t>
            </a:fld>
            <a:endParaRPr lang="en-US" dirty="0"/>
          </a:p>
        </p:txBody>
      </p:sp>
      <p:pic>
        <p:nvPicPr>
          <p:cNvPr id="506882" name="Picture 2" descr="Rht-1"/>
          <p:cNvPicPr>
            <a:picLocks noChangeAspect="1" noChangeArrowheads="1"/>
          </p:cNvPicPr>
          <p:nvPr/>
        </p:nvPicPr>
        <p:blipFill>
          <a:blip r:embed="rId9" cstate="print"/>
          <a:srcRect/>
          <a:stretch>
            <a:fillRect/>
          </a:stretch>
        </p:blipFill>
        <p:spPr bwMode="auto">
          <a:xfrm>
            <a:off x="4410329" y="3520440"/>
            <a:ext cx="4584192" cy="3291840"/>
          </a:xfrm>
          <a:prstGeom prst="rect">
            <a:avLst/>
          </a:prstGeom>
          <a:noFill/>
          <a:ln w="9525">
            <a:noFill/>
            <a:miter lim="800000"/>
            <a:headEnd/>
            <a:tailEnd/>
          </a:ln>
        </p:spPr>
      </p:pic>
      <p:sp>
        <p:nvSpPr>
          <p:cNvPr id="506883" name="Text Box 3"/>
          <p:cNvSpPr txBox="1">
            <a:spLocks noChangeArrowheads="1"/>
          </p:cNvSpPr>
          <p:nvPr/>
        </p:nvSpPr>
        <p:spPr bwMode="auto">
          <a:xfrm>
            <a:off x="1205930" y="1437576"/>
            <a:ext cx="4155165" cy="441389"/>
          </a:xfrm>
          <a:prstGeom prst="rect">
            <a:avLst/>
          </a:prstGeom>
          <a:noFill/>
          <a:ln w="9525" algn="ctr">
            <a:noFill/>
            <a:miter lim="800000"/>
            <a:headEnd/>
            <a:tailEnd/>
          </a:ln>
        </p:spPr>
        <p:txBody>
          <a:bodyPr lIns="101841" tIns="50920" rIns="101841" bIns="50920">
            <a:spAutoFit/>
          </a:bodyPr>
          <a:lstStyle/>
          <a:p>
            <a:pPr algn="ctr"/>
            <a:endParaRPr lang="en-US" sz="2200" b="1" dirty="0">
              <a:solidFill>
                <a:schemeClr val="tx2"/>
              </a:solidFill>
            </a:endParaRPr>
          </a:p>
        </p:txBody>
      </p:sp>
      <p:sp>
        <p:nvSpPr>
          <p:cNvPr id="505860" name="Text Box 4"/>
          <p:cNvSpPr txBox="1">
            <a:spLocks noChangeArrowheads="1"/>
          </p:cNvSpPr>
          <p:nvPr/>
        </p:nvSpPr>
        <p:spPr bwMode="auto">
          <a:xfrm>
            <a:off x="758825" y="1280160"/>
            <a:ext cx="11887200" cy="457200"/>
          </a:xfrm>
          <a:prstGeom prst="rect">
            <a:avLst/>
          </a:prstGeom>
          <a:noFill/>
          <a:ln w="9525" algn="ctr">
            <a:noFill/>
            <a:miter lim="800000"/>
            <a:headEnd/>
            <a:tailEnd/>
          </a:ln>
          <a:effectLst/>
        </p:spPr>
        <p:txBody>
          <a:bodyPr wrap="square" lIns="101841" tIns="50920" rIns="101841" bIns="50920">
            <a:spAutoFit/>
          </a:bodyPr>
          <a:lstStyle/>
          <a:p>
            <a:pPr>
              <a:defRPr/>
            </a:pPr>
            <a:r>
              <a:rPr lang="en-US" sz="2200" b="1" dirty="0">
                <a:solidFill>
                  <a:schemeClr val="tx1"/>
                </a:solidFill>
                <a:effectLst>
                  <a:outerShdw blurRad="38100" dist="38100" dir="2700000" algn="tl">
                    <a:srgbClr val="000000"/>
                  </a:outerShdw>
                </a:effectLst>
                <a:cs typeface="+mn-cs"/>
              </a:rPr>
              <a:t>Data Acquisition &amp; Analysis</a:t>
            </a:r>
          </a:p>
        </p:txBody>
      </p:sp>
      <p:sp>
        <p:nvSpPr>
          <p:cNvPr id="505863" name="Rectangle 7"/>
          <p:cNvSpPr>
            <a:spLocks noChangeArrowheads="1"/>
          </p:cNvSpPr>
          <p:nvPr/>
        </p:nvSpPr>
        <p:spPr bwMode="auto">
          <a:xfrm>
            <a:off x="974898" y="1828800"/>
            <a:ext cx="11455054" cy="457200"/>
          </a:xfrm>
          <a:prstGeom prst="rect">
            <a:avLst/>
          </a:prstGeom>
          <a:noFill/>
          <a:ln w="9525" algn="ctr">
            <a:noFill/>
            <a:miter lim="800000"/>
            <a:headEnd/>
            <a:tailEnd/>
          </a:ln>
          <a:effectLst/>
        </p:spPr>
        <p:txBody>
          <a:bodyPr lIns="101841" tIns="50920" rIns="101841" bIns="50920">
            <a:spAutoFit/>
          </a:bodyPr>
          <a:lstStyle/>
          <a:p>
            <a:pPr>
              <a:defRPr/>
            </a:pPr>
            <a:r>
              <a:rPr lang="en-US" i="1" dirty="0">
                <a:solidFill>
                  <a:schemeClr val="tx1"/>
                </a:solidFill>
                <a:effectLst>
                  <a:outerShdw blurRad="38100" dist="38100" dir="2700000" algn="tl">
                    <a:srgbClr val="000000"/>
                  </a:outerShdw>
                </a:effectLst>
                <a:cs typeface="+mn-cs"/>
              </a:rPr>
              <a:t>Standard Mode, </a:t>
            </a:r>
            <a:r>
              <a:rPr lang="en-US" i="1" dirty="0" smtClean="0">
                <a:solidFill>
                  <a:schemeClr val="tx1"/>
                </a:solidFill>
                <a:effectLst>
                  <a:outerShdw blurRad="38100" dist="38100" dir="2700000" algn="tl">
                    <a:srgbClr val="000000"/>
                  </a:outerShdw>
                </a:effectLst>
                <a:cs typeface="+mn-cs"/>
              </a:rPr>
              <a:t>Inventory </a:t>
            </a:r>
            <a:r>
              <a:rPr lang="en-US" i="1" dirty="0">
                <a:solidFill>
                  <a:schemeClr val="tx1"/>
                </a:solidFill>
                <a:effectLst>
                  <a:outerShdw blurRad="38100" dist="38100" dir="2700000" algn="tl">
                    <a:srgbClr val="000000"/>
                  </a:outerShdw>
                </a:effectLst>
                <a:cs typeface="+mn-cs"/>
              </a:rPr>
              <a:t>Number Selection</a:t>
            </a:r>
            <a:endParaRPr lang="en-US" sz="2200" i="1" dirty="0">
              <a:solidFill>
                <a:schemeClr val="tx1"/>
              </a:solidFill>
              <a:effectLst>
                <a:outerShdw blurRad="38100" dist="38100" dir="2700000" algn="tl">
                  <a:srgbClr val="000000"/>
                </a:outerShdw>
              </a:effectLst>
              <a:cs typeface="+mn-cs"/>
            </a:endParaRPr>
          </a:p>
        </p:txBody>
      </p:sp>
      <p:sp>
        <p:nvSpPr>
          <p:cNvPr id="505864" name="Text Box 8"/>
          <p:cNvSpPr txBox="1">
            <a:spLocks noChangeArrowheads="1"/>
          </p:cNvSpPr>
          <p:nvPr/>
        </p:nvSpPr>
        <p:spPr bwMode="auto">
          <a:xfrm>
            <a:off x="1341333" y="2377440"/>
            <a:ext cx="10722187" cy="656832"/>
          </a:xfrm>
          <a:prstGeom prst="rect">
            <a:avLst/>
          </a:prstGeom>
          <a:noFill/>
          <a:ln w="9525" algn="ctr">
            <a:noFill/>
            <a:miter lim="800000"/>
            <a:headEnd/>
            <a:tailEnd/>
          </a:ln>
          <a:effectLst/>
        </p:spPr>
        <p:txBody>
          <a:bodyPr lIns="101841" tIns="50920" rIns="101841" bIns="50920">
            <a:spAutoFit/>
          </a:bodyPr>
          <a:lstStyle/>
          <a:p>
            <a:pPr algn="just" eaLnBrk="0" hangingPunct="0">
              <a:defRPr/>
            </a:pPr>
            <a:r>
              <a:rPr lang="en-US" dirty="0">
                <a:solidFill>
                  <a:schemeClr val="tx1"/>
                </a:solidFill>
                <a:effectLst>
                  <a:outerShdw blurRad="38100" dist="38100" dir="2700000" algn="tl">
                    <a:srgbClr val="000000"/>
                  </a:outerShdw>
                </a:effectLst>
                <a:cs typeface="+mn-cs"/>
              </a:rPr>
              <a:t>This window allows the selection of the </a:t>
            </a:r>
            <a:r>
              <a:rPr lang="en-US" dirty="0" smtClean="0">
                <a:solidFill>
                  <a:schemeClr val="tx1"/>
                </a:solidFill>
                <a:effectLst>
                  <a:outerShdw blurRad="38100" dist="38100" dir="2700000" algn="tl">
                    <a:srgbClr val="000000"/>
                  </a:outerShdw>
                </a:effectLst>
                <a:cs typeface="+mn-cs"/>
              </a:rPr>
              <a:t>inventory </a:t>
            </a:r>
            <a:r>
              <a:rPr lang="en-US" dirty="0">
                <a:solidFill>
                  <a:schemeClr val="tx1"/>
                </a:solidFill>
                <a:effectLst>
                  <a:outerShdw blurRad="38100" dist="38100" dir="2700000" algn="tl">
                    <a:srgbClr val="000000"/>
                  </a:outerShdw>
                </a:effectLst>
                <a:cs typeface="+mn-cs"/>
              </a:rPr>
              <a:t>number (from inventory database) of the part to be tested.</a:t>
            </a:r>
            <a:endParaRPr lang="en-US" sz="900" dirty="0">
              <a:solidFill>
                <a:schemeClr val="tx1"/>
              </a:solidFill>
              <a:effectLst>
                <a:outerShdw blurRad="38100" dist="38100" dir="2700000" algn="tl">
                  <a:srgbClr val="000000"/>
                </a:outerShdw>
              </a:effectLst>
              <a:cs typeface="+mn-cs"/>
            </a:endParaRPr>
          </a:p>
        </p:txBody>
      </p:sp>
      <p:pic>
        <p:nvPicPr>
          <p:cNvPr id="505865" name="Picture 9" descr="Rht-Inventory"/>
          <p:cNvPicPr>
            <a:picLocks noChangeAspect="1" noChangeArrowheads="1"/>
          </p:cNvPicPr>
          <p:nvPr/>
        </p:nvPicPr>
        <p:blipFill>
          <a:blip r:embed="rId10" cstate="print"/>
          <a:srcRect/>
          <a:stretch>
            <a:fillRect/>
          </a:stretch>
        </p:blipFill>
        <p:spPr bwMode="auto">
          <a:xfrm>
            <a:off x="5927677" y="3799466"/>
            <a:ext cx="1562195" cy="3026149"/>
          </a:xfrm>
          <a:prstGeom prst="rect">
            <a:avLst/>
          </a:prstGeom>
          <a:noFill/>
          <a:ln w="9525">
            <a:noFill/>
            <a:miter lim="800000"/>
            <a:headEnd/>
            <a:tailEnd/>
          </a:ln>
        </p:spPr>
      </p:pic>
      <p:pic>
        <p:nvPicPr>
          <p:cNvPr id="10" name="slide 9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12734186" y="2440642"/>
            <a:ext cx="406208" cy="295835"/>
          </a:xfrm>
          <a:prstGeom prst="rect">
            <a:avLst/>
          </a:prstGeom>
          <a:noFill/>
          <a:ln w="9525">
            <a:noFill/>
            <a:miter lim="800000"/>
            <a:headEnd/>
            <a:tailEnd/>
          </a:ln>
        </p:spPr>
      </p:pic>
      <p:pic>
        <p:nvPicPr>
          <p:cNvPr id="11" name="slide 99-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12734186" y="1828800"/>
            <a:ext cx="406208" cy="304800"/>
          </a:xfrm>
          <a:prstGeom prst="rect">
            <a:avLst/>
          </a:prstGeom>
        </p:spPr>
      </p:pic>
      <p:pic>
        <p:nvPicPr>
          <p:cNvPr id="12" name="pause.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252834" y="6926580"/>
            <a:ext cx="304656" cy="228600"/>
          </a:xfrm>
          <a:prstGeom prst="rect">
            <a:avLst/>
          </a:prstGeom>
        </p:spPr>
      </p:pic>
    </p:spTree>
  </p:cSld>
  <p:clrMapOvr>
    <a:masterClrMapping/>
  </p:clrMapOvr>
  <p:transition spd="med"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586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05863"/>
                                        </p:tgtEl>
                                        <p:attrNameLst>
                                          <p:attrName>style.visibility</p:attrName>
                                        </p:attrNameLst>
                                      </p:cBhvr>
                                      <p:to>
                                        <p:strVal val="visible"/>
                                      </p:to>
                                    </p:set>
                                    <p:animEffect transition="in" filter="fade">
                                      <p:cBhvr>
                                        <p:cTn id="10" dur="2000"/>
                                        <p:tgtEl>
                                          <p:spTgt spid="505863"/>
                                        </p:tgtEl>
                                      </p:cBhvr>
                                    </p:animEffect>
                                  </p:childTnLst>
                                </p:cTn>
                              </p:par>
                            </p:childTnLst>
                          </p:cTn>
                        </p:par>
                        <p:par>
                          <p:cTn id="11" fill="hold">
                            <p:stCondLst>
                              <p:cond delay="2000"/>
                            </p:stCondLst>
                            <p:childTnLst>
                              <p:par>
                                <p:cTn id="12" presetID="1" presetClass="mediacall" presetSubtype="0" fill="hold" nodeType="afterEffect">
                                  <p:stCondLst>
                                    <p:cond delay="500"/>
                                  </p:stCondLst>
                                  <p:childTnLst>
                                    <p:cmd type="call" cmd="playFrom(0.0)">
                                      <p:cBhvr>
                                        <p:cTn id="13" dur="1834" fill="hold"/>
                                        <p:tgtEl>
                                          <p:spTgt spid="11"/>
                                        </p:tgtEl>
                                      </p:cBhvr>
                                    </p:cmd>
                                  </p:childTnLst>
                                </p:cTn>
                              </p:par>
                            </p:childTnLst>
                          </p:cTn>
                        </p:par>
                        <p:par>
                          <p:cTn id="14" fill="hold">
                            <p:stCondLst>
                              <p:cond delay="4334"/>
                            </p:stCondLst>
                            <p:childTnLst>
                              <p:par>
                                <p:cTn id="15" presetID="10" presetClass="entr" presetSubtype="0" fill="hold" grpId="0" nodeType="afterEffect">
                                  <p:stCondLst>
                                    <p:cond delay="500"/>
                                  </p:stCondLst>
                                  <p:childTnLst>
                                    <p:set>
                                      <p:cBhvr>
                                        <p:cTn id="16" dur="1" fill="hold">
                                          <p:stCondLst>
                                            <p:cond delay="0"/>
                                          </p:stCondLst>
                                        </p:cTn>
                                        <p:tgtEl>
                                          <p:spTgt spid="505864"/>
                                        </p:tgtEl>
                                        <p:attrNameLst>
                                          <p:attrName>style.visibility</p:attrName>
                                        </p:attrNameLst>
                                      </p:cBhvr>
                                      <p:to>
                                        <p:strVal val="visible"/>
                                      </p:to>
                                    </p:set>
                                    <p:animEffect transition="in" filter="fade">
                                      <p:cBhvr>
                                        <p:cTn id="17" dur="2000"/>
                                        <p:tgtEl>
                                          <p:spTgt spid="505864"/>
                                        </p:tgtEl>
                                      </p:cBhvr>
                                    </p:animEffect>
                                  </p:childTnLst>
                                </p:cTn>
                              </p:par>
                            </p:childTnLst>
                          </p:cTn>
                        </p:par>
                        <p:par>
                          <p:cTn id="18" fill="hold">
                            <p:stCondLst>
                              <p:cond delay="6834"/>
                            </p:stCondLst>
                            <p:childTnLst>
                              <p:par>
                                <p:cTn id="19" presetID="1" presetClass="mediacall" presetSubtype="0" fill="hold" nodeType="afterEffect">
                                  <p:stCondLst>
                                    <p:cond delay="500"/>
                                  </p:stCondLst>
                                  <p:childTnLst>
                                    <p:cmd type="call" cmd="playFrom(0.0)">
                                      <p:cBhvr>
                                        <p:cTn id="20" dur="4504" fill="hold"/>
                                        <p:tgtEl>
                                          <p:spTgt spid="10"/>
                                        </p:tgtEl>
                                      </p:cBhvr>
                                    </p:cmd>
                                  </p:childTnLst>
                                </p:cTn>
                              </p:par>
                              <p:par>
                                <p:cTn id="21" presetID="10" presetClass="entr" presetSubtype="0" fill="hold" nodeType="withEffect">
                                  <p:stCondLst>
                                    <p:cond delay="500"/>
                                  </p:stCondLst>
                                  <p:childTnLst>
                                    <p:set>
                                      <p:cBhvr>
                                        <p:cTn id="22" dur="1" fill="hold">
                                          <p:stCondLst>
                                            <p:cond delay="0"/>
                                          </p:stCondLst>
                                        </p:cTn>
                                        <p:tgtEl>
                                          <p:spTgt spid="505865"/>
                                        </p:tgtEl>
                                        <p:attrNameLst>
                                          <p:attrName>style.visibility</p:attrName>
                                        </p:attrNameLst>
                                      </p:cBhvr>
                                      <p:to>
                                        <p:strVal val="visible"/>
                                      </p:to>
                                    </p:set>
                                    <p:animEffect transition="in" filter="fade">
                                      <p:cBhvr>
                                        <p:cTn id="23" dur="2000"/>
                                        <p:tgtEl>
                                          <p:spTgt spid="505865"/>
                                        </p:tgtEl>
                                      </p:cBhvr>
                                    </p:animEffect>
                                  </p:childTnLst>
                                </p:cTn>
                              </p:par>
                            </p:childTnLst>
                          </p:cTn>
                        </p:par>
                        <p:par>
                          <p:cTn id="24" fill="hold">
                            <p:stCondLst>
                              <p:cond delay="11838"/>
                            </p:stCondLst>
                            <p:childTnLst>
                              <p:par>
                                <p:cTn id="25" presetID="1" presetClass="mediacall" presetSubtype="0" fill="hold" nodeType="afterEffect">
                                  <p:stCondLst>
                                    <p:cond delay="5000"/>
                                  </p:stCondLst>
                                  <p:childTnLst>
                                    <p:cmd type="call" cmd="playFrom(0.0)">
                                      <p:cBhvr>
                                        <p:cTn id="26" dur="14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vol="80000"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vol="80000" mute="1" showWhenStopped="0">
                <p:cTn id="29" fill="hold" display="0">
                  <p:stCondLst>
                    <p:cond delay="indefinite"/>
                  </p:stCondLst>
                  <p:endCondLst>
                    <p:cond evt="onStopAudio" delay="0">
                      <p:tgtEl>
                        <p:sldTgt/>
                      </p:tgtEl>
                    </p:cond>
                  </p:endCondLst>
                </p:cTn>
                <p:tgtEl>
                  <p:spTgt spid="12"/>
                </p:tgtEl>
              </p:cMediaNode>
            </p:audio>
          </p:childTnLst>
        </p:cTn>
      </p:par>
    </p:tnLst>
    <p:bldLst>
      <p:bldP spid="505860" grpId="0"/>
      <p:bldP spid="505863" grpId="0"/>
      <p:bldP spid="505864" grpId="0"/>
    </p:bldLst>
  </p:timing>
</p:sld>
</file>

<file path=ppt/tags/tag1.xml><?xml version="1.0" encoding="utf-8"?>
<p:tagLst xmlns:a="http://schemas.openxmlformats.org/drawingml/2006/main" xmlns:r="http://schemas.openxmlformats.org/officeDocument/2006/relationships" xmlns:p="http://schemas.openxmlformats.org/presentationml/2006/main">
  <p:tag name="SERIOUSMAGIC_BLACKSTONE_UUID" val="054f191b-682e-42ea-9cb5-11b6b5d75829"/>
</p:tagLst>
</file>

<file path=ppt/theme/theme1.xml><?xml version="1.0" encoding="utf-8"?>
<a:theme xmlns:a="http://schemas.openxmlformats.org/drawingml/2006/main" name="Header1">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rgbClr val="E5FFFF"/>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rgbClr val="E5FFFF"/>
            </a:solidFill>
            <a:effectLst>
              <a:outerShdw blurRad="38100" dist="38100" dir="2700000" algn="tl">
                <a:srgbClr val="000000">
                  <a:alpha val="43137"/>
                </a:srgbClr>
              </a:outerShdw>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Header1</Template>
  <TotalTime>0</TotalTime>
  <Words>8203</Words>
  <Application>Microsoft Office PowerPoint</Application>
  <PresentationFormat>Custom</PresentationFormat>
  <Paragraphs>873</Paragraphs>
  <Slides>148</Slides>
  <Notes>148</Notes>
  <HiddenSlides>0</HiddenSlides>
  <MMClips>535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148</vt:i4>
      </vt:variant>
    </vt:vector>
  </HeadingPairs>
  <TitlesOfParts>
    <vt:vector size="159" baseType="lpstr">
      <vt:lpstr>Tahoma</vt:lpstr>
      <vt:lpstr>Wingdings</vt:lpstr>
      <vt:lpstr>Symbol</vt:lpstr>
      <vt:lpstr>Arial</vt:lpstr>
      <vt:lpstr>Times New Roman</vt:lpstr>
      <vt:lpstr>Q-Net</vt:lpstr>
      <vt:lpstr>Keystroke</vt:lpstr>
      <vt:lpstr>Keystrokes MT</vt:lpstr>
      <vt:lpstr>Header1</vt:lpstr>
      <vt:lpstr>CorelDRAW</vt:lpstr>
      <vt:lpstr>Formel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P3120 4-CH Training Presentation</dc:title>
  <dc:subject>P3120 Operator Training</dc:subject>
  <dc:creator/>
  <dc:description>1024x768</dc:description>
  <cp:lastModifiedBy/>
  <cp:revision>17</cp:revision>
  <dcterms:created xsi:type="dcterms:W3CDTF">2009-02-15T16:04:08Z</dcterms:created>
  <dcterms:modified xsi:type="dcterms:W3CDTF">2014-04-08T14:13:48Z</dcterms:modified>
</cp:coreProperties>
</file>